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53"/>
  </p:notesMasterIdLst>
  <p:sldIdLst>
    <p:sldId id="256" r:id="rId2"/>
    <p:sldId id="279" r:id="rId3"/>
    <p:sldId id="318" r:id="rId4"/>
    <p:sldId id="319" r:id="rId5"/>
    <p:sldId id="280" r:id="rId6"/>
    <p:sldId id="257" r:id="rId7"/>
    <p:sldId id="347" r:id="rId8"/>
    <p:sldId id="260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43" r:id="rId26"/>
    <p:sldId id="336" r:id="rId27"/>
    <p:sldId id="339" r:id="rId28"/>
    <p:sldId id="340" r:id="rId29"/>
    <p:sldId id="283" r:id="rId30"/>
    <p:sldId id="284" r:id="rId31"/>
    <p:sldId id="270" r:id="rId32"/>
    <p:sldId id="285" r:id="rId33"/>
    <p:sldId id="268" r:id="rId34"/>
    <p:sldId id="348" r:id="rId35"/>
    <p:sldId id="294" r:id="rId36"/>
    <p:sldId id="267" r:id="rId37"/>
    <p:sldId id="290" r:id="rId38"/>
    <p:sldId id="291" r:id="rId39"/>
    <p:sldId id="292" r:id="rId40"/>
    <p:sldId id="293" r:id="rId41"/>
    <p:sldId id="344" r:id="rId42"/>
    <p:sldId id="345" r:id="rId43"/>
    <p:sldId id="346" r:id="rId44"/>
    <p:sldId id="298" r:id="rId45"/>
    <p:sldId id="299" r:id="rId46"/>
    <p:sldId id="310" r:id="rId47"/>
    <p:sldId id="311" r:id="rId48"/>
    <p:sldId id="312" r:id="rId49"/>
    <p:sldId id="349" r:id="rId50"/>
    <p:sldId id="350" r:id="rId51"/>
    <p:sldId id="351" r:id="rId52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00" d="100"/>
          <a:sy n="100" d="100"/>
        </p:scale>
        <p:origin x="-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CB0E67-FC87-4B71-AB51-7E8D2E9AF4C0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</dgm:pt>
    <dgm:pt modelId="{B6ADEDB1-10BA-4F1E-A23A-F36CD2B2BBD0}">
      <dgm:prSet phldrT="[Tes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LINEE PROGRAMMATICHE </a:t>
          </a:r>
          <a:r>
            <a:rPr lang="it-IT" dirty="0" err="1" smtClean="0"/>
            <a:t>DI</a:t>
          </a:r>
          <a:r>
            <a:rPr lang="it-IT" dirty="0" smtClean="0"/>
            <a:t> MANDATO</a:t>
          </a:r>
          <a:endParaRPr lang="it-IT" dirty="0"/>
        </a:p>
      </dgm:t>
    </dgm:pt>
    <dgm:pt modelId="{07821FCE-6025-437A-B082-8E299B5996D8}" type="parTrans" cxnId="{BB031C00-9743-4668-AE1D-B1AEAB17AB6C}">
      <dgm:prSet/>
      <dgm:spPr/>
      <dgm:t>
        <a:bodyPr/>
        <a:lstStyle/>
        <a:p>
          <a:endParaRPr lang="it-IT"/>
        </a:p>
      </dgm:t>
    </dgm:pt>
    <dgm:pt modelId="{99CA704B-4D67-4DD1-BE1A-3AEF14AACC5D}" type="sibTrans" cxnId="{BB031C00-9743-4668-AE1D-B1AEAB17AB6C}">
      <dgm:prSet/>
      <dgm:spPr/>
      <dgm:t>
        <a:bodyPr/>
        <a:lstStyle/>
        <a:p>
          <a:endParaRPr lang="it-IT"/>
        </a:p>
      </dgm:t>
    </dgm:pt>
    <dgm:pt modelId="{C8BC19BE-43E6-4A91-9D2C-8C795FE366AF}">
      <dgm:prSet phldrT="[Tes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INDIRIZZI STRATEGICI DUP </a:t>
          </a:r>
          <a:endParaRPr lang="it-IT" dirty="0"/>
        </a:p>
      </dgm:t>
    </dgm:pt>
    <dgm:pt modelId="{426FBC43-3E3F-4C8B-A6B1-8FB72C57BD40}" type="parTrans" cxnId="{C80ABAD3-0E99-43A8-A370-069DA2BDCEBA}">
      <dgm:prSet/>
      <dgm:spPr/>
      <dgm:t>
        <a:bodyPr/>
        <a:lstStyle/>
        <a:p>
          <a:endParaRPr lang="it-IT"/>
        </a:p>
      </dgm:t>
    </dgm:pt>
    <dgm:pt modelId="{982F545A-8458-4956-B92D-2E30A7DAE20F}" type="sibTrans" cxnId="{C80ABAD3-0E99-43A8-A370-069DA2BDCEBA}">
      <dgm:prSet/>
      <dgm:spPr/>
      <dgm:t>
        <a:bodyPr/>
        <a:lstStyle/>
        <a:p>
          <a:endParaRPr lang="it-IT"/>
        </a:p>
      </dgm:t>
    </dgm:pt>
    <dgm:pt modelId="{F2044890-F50A-4FA4-9259-2D7423F086F5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BILANCIO 2017_2019</a:t>
          </a:r>
          <a:endParaRPr lang="it-IT" dirty="0"/>
        </a:p>
      </dgm:t>
    </dgm:pt>
    <dgm:pt modelId="{2023788D-98A6-43AE-ABC8-D36790DBA3BC}" type="parTrans" cxnId="{6C647F45-B673-499B-B5AE-40377EE331AF}">
      <dgm:prSet/>
      <dgm:spPr/>
      <dgm:t>
        <a:bodyPr/>
        <a:lstStyle/>
        <a:p>
          <a:endParaRPr lang="it-IT"/>
        </a:p>
      </dgm:t>
    </dgm:pt>
    <dgm:pt modelId="{63C8EC18-2A1D-41D3-8231-2F9C885B20BB}" type="sibTrans" cxnId="{6C647F45-B673-499B-B5AE-40377EE331AF}">
      <dgm:prSet/>
      <dgm:spPr/>
      <dgm:t>
        <a:bodyPr/>
        <a:lstStyle/>
        <a:p>
          <a:endParaRPr lang="it-IT"/>
        </a:p>
      </dgm:t>
    </dgm:pt>
    <dgm:pt modelId="{FAEB04E3-021F-4DFC-8E06-00E4604930B5}" type="pres">
      <dgm:prSet presAssocID="{0DCB0E67-FC87-4B71-AB51-7E8D2E9AF4C0}" presName="linearFlow" presStyleCnt="0">
        <dgm:presLayoutVars>
          <dgm:resizeHandles val="exact"/>
        </dgm:presLayoutVars>
      </dgm:prSet>
      <dgm:spPr/>
    </dgm:pt>
    <dgm:pt modelId="{EE1B0C44-3349-46F7-B49F-32771140207A}" type="pres">
      <dgm:prSet presAssocID="{B6ADEDB1-10BA-4F1E-A23A-F36CD2B2BBD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A7A3851-4139-4F22-9677-20B8C8E9F29F}" type="pres">
      <dgm:prSet presAssocID="{99CA704B-4D67-4DD1-BE1A-3AEF14AACC5D}" presName="sibTrans" presStyleLbl="sibTrans2D1" presStyleIdx="0" presStyleCnt="2"/>
      <dgm:spPr/>
      <dgm:t>
        <a:bodyPr/>
        <a:lstStyle/>
        <a:p>
          <a:endParaRPr lang="it-IT"/>
        </a:p>
      </dgm:t>
    </dgm:pt>
    <dgm:pt modelId="{B37FE4A7-8D30-48B6-8760-801BFE2C90A7}" type="pres">
      <dgm:prSet presAssocID="{99CA704B-4D67-4DD1-BE1A-3AEF14AACC5D}" presName="connectorText" presStyleLbl="sibTrans2D1" presStyleIdx="0" presStyleCnt="2"/>
      <dgm:spPr/>
      <dgm:t>
        <a:bodyPr/>
        <a:lstStyle/>
        <a:p>
          <a:endParaRPr lang="it-IT"/>
        </a:p>
      </dgm:t>
    </dgm:pt>
    <dgm:pt modelId="{73146741-7391-4277-8A8E-2826845E8D6F}" type="pres">
      <dgm:prSet presAssocID="{C8BC19BE-43E6-4A91-9D2C-8C795FE366A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A68ED6-9BD4-404D-BB97-38B6269367BA}" type="pres">
      <dgm:prSet presAssocID="{982F545A-8458-4956-B92D-2E30A7DAE20F}" presName="sibTrans" presStyleLbl="sibTrans2D1" presStyleIdx="1" presStyleCnt="2"/>
      <dgm:spPr/>
      <dgm:t>
        <a:bodyPr/>
        <a:lstStyle/>
        <a:p>
          <a:endParaRPr lang="it-IT"/>
        </a:p>
      </dgm:t>
    </dgm:pt>
    <dgm:pt modelId="{F71AC5C0-309A-4E07-B36D-BC6E4CAE8CFC}" type="pres">
      <dgm:prSet presAssocID="{982F545A-8458-4956-B92D-2E30A7DAE20F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C1675A18-830E-4EC9-84E3-E341788D0077}" type="pres">
      <dgm:prSet presAssocID="{F2044890-F50A-4FA4-9259-2D7423F086F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1C9D839-752E-4594-AE69-D9D7F47EF564}" type="presOf" srcId="{982F545A-8458-4956-B92D-2E30A7DAE20F}" destId="{F71AC5C0-309A-4E07-B36D-BC6E4CAE8CFC}" srcOrd="1" destOrd="0" presId="urn:microsoft.com/office/officeart/2005/8/layout/process2"/>
    <dgm:cxn modelId="{BB031C00-9743-4668-AE1D-B1AEAB17AB6C}" srcId="{0DCB0E67-FC87-4B71-AB51-7E8D2E9AF4C0}" destId="{B6ADEDB1-10BA-4F1E-A23A-F36CD2B2BBD0}" srcOrd="0" destOrd="0" parTransId="{07821FCE-6025-437A-B082-8E299B5996D8}" sibTransId="{99CA704B-4D67-4DD1-BE1A-3AEF14AACC5D}"/>
    <dgm:cxn modelId="{08EB972A-1FBF-4D5F-83D8-A74ABD51F8F1}" type="presOf" srcId="{99CA704B-4D67-4DD1-BE1A-3AEF14AACC5D}" destId="{9A7A3851-4139-4F22-9677-20B8C8E9F29F}" srcOrd="0" destOrd="0" presId="urn:microsoft.com/office/officeart/2005/8/layout/process2"/>
    <dgm:cxn modelId="{06517DA2-6D05-4DBF-AF22-E089F3E5B9D0}" type="presOf" srcId="{99CA704B-4D67-4DD1-BE1A-3AEF14AACC5D}" destId="{B37FE4A7-8D30-48B6-8760-801BFE2C90A7}" srcOrd="1" destOrd="0" presId="urn:microsoft.com/office/officeart/2005/8/layout/process2"/>
    <dgm:cxn modelId="{6CEF672C-74BB-4E8F-8563-CE8502B68ED2}" type="presOf" srcId="{B6ADEDB1-10BA-4F1E-A23A-F36CD2B2BBD0}" destId="{EE1B0C44-3349-46F7-B49F-32771140207A}" srcOrd="0" destOrd="0" presId="urn:microsoft.com/office/officeart/2005/8/layout/process2"/>
    <dgm:cxn modelId="{A2BB0FD0-1336-4090-B3E7-972464D3EE72}" type="presOf" srcId="{982F545A-8458-4956-B92D-2E30A7DAE20F}" destId="{A9A68ED6-9BD4-404D-BB97-38B6269367BA}" srcOrd="0" destOrd="0" presId="urn:microsoft.com/office/officeart/2005/8/layout/process2"/>
    <dgm:cxn modelId="{0E5816FC-0377-486C-906A-4868AE607E0F}" type="presOf" srcId="{F2044890-F50A-4FA4-9259-2D7423F086F5}" destId="{C1675A18-830E-4EC9-84E3-E341788D0077}" srcOrd="0" destOrd="0" presId="urn:microsoft.com/office/officeart/2005/8/layout/process2"/>
    <dgm:cxn modelId="{6CABCADF-0631-4656-B909-F2766C87379F}" type="presOf" srcId="{C8BC19BE-43E6-4A91-9D2C-8C795FE366AF}" destId="{73146741-7391-4277-8A8E-2826845E8D6F}" srcOrd="0" destOrd="0" presId="urn:microsoft.com/office/officeart/2005/8/layout/process2"/>
    <dgm:cxn modelId="{EAD02ED9-0E23-4985-865A-8774F095964B}" type="presOf" srcId="{0DCB0E67-FC87-4B71-AB51-7E8D2E9AF4C0}" destId="{FAEB04E3-021F-4DFC-8E06-00E4604930B5}" srcOrd="0" destOrd="0" presId="urn:microsoft.com/office/officeart/2005/8/layout/process2"/>
    <dgm:cxn modelId="{6C647F45-B673-499B-B5AE-40377EE331AF}" srcId="{0DCB0E67-FC87-4B71-AB51-7E8D2E9AF4C0}" destId="{F2044890-F50A-4FA4-9259-2D7423F086F5}" srcOrd="2" destOrd="0" parTransId="{2023788D-98A6-43AE-ABC8-D36790DBA3BC}" sibTransId="{63C8EC18-2A1D-41D3-8231-2F9C885B20BB}"/>
    <dgm:cxn modelId="{C80ABAD3-0E99-43A8-A370-069DA2BDCEBA}" srcId="{0DCB0E67-FC87-4B71-AB51-7E8D2E9AF4C0}" destId="{C8BC19BE-43E6-4A91-9D2C-8C795FE366AF}" srcOrd="1" destOrd="0" parTransId="{426FBC43-3E3F-4C8B-A6B1-8FB72C57BD40}" sibTransId="{982F545A-8458-4956-B92D-2E30A7DAE20F}"/>
    <dgm:cxn modelId="{C74663E7-D701-483E-A0BE-94FA22ECCD5C}" type="presParOf" srcId="{FAEB04E3-021F-4DFC-8E06-00E4604930B5}" destId="{EE1B0C44-3349-46F7-B49F-32771140207A}" srcOrd="0" destOrd="0" presId="urn:microsoft.com/office/officeart/2005/8/layout/process2"/>
    <dgm:cxn modelId="{9DD70422-67FB-4DCA-8235-91FC89C70499}" type="presParOf" srcId="{FAEB04E3-021F-4DFC-8E06-00E4604930B5}" destId="{9A7A3851-4139-4F22-9677-20B8C8E9F29F}" srcOrd="1" destOrd="0" presId="urn:microsoft.com/office/officeart/2005/8/layout/process2"/>
    <dgm:cxn modelId="{19F24DE5-099F-4F37-965D-16C935097C05}" type="presParOf" srcId="{9A7A3851-4139-4F22-9677-20B8C8E9F29F}" destId="{B37FE4A7-8D30-48B6-8760-801BFE2C90A7}" srcOrd="0" destOrd="0" presId="urn:microsoft.com/office/officeart/2005/8/layout/process2"/>
    <dgm:cxn modelId="{97F0AAF3-0E33-4385-9B0A-27C1D185CD09}" type="presParOf" srcId="{FAEB04E3-021F-4DFC-8E06-00E4604930B5}" destId="{73146741-7391-4277-8A8E-2826845E8D6F}" srcOrd="2" destOrd="0" presId="urn:microsoft.com/office/officeart/2005/8/layout/process2"/>
    <dgm:cxn modelId="{AA1C2297-0A0E-4B96-8BE8-D454D82FCD2B}" type="presParOf" srcId="{FAEB04E3-021F-4DFC-8E06-00E4604930B5}" destId="{A9A68ED6-9BD4-404D-BB97-38B6269367BA}" srcOrd="3" destOrd="0" presId="urn:microsoft.com/office/officeart/2005/8/layout/process2"/>
    <dgm:cxn modelId="{FE4709FF-63A1-4A0E-856D-EEA0601C14F2}" type="presParOf" srcId="{A9A68ED6-9BD4-404D-BB97-38B6269367BA}" destId="{F71AC5C0-309A-4E07-B36D-BC6E4CAE8CFC}" srcOrd="0" destOrd="0" presId="urn:microsoft.com/office/officeart/2005/8/layout/process2"/>
    <dgm:cxn modelId="{36A7F125-8560-48FD-96D5-6C859935D636}" type="presParOf" srcId="{FAEB04E3-021F-4DFC-8E06-00E4604930B5}" destId="{C1675A18-830E-4EC9-84E3-E341788D007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E83B755-AC00-4904-AE29-907EAFD53B8F}" type="doc">
      <dgm:prSet loTypeId="urn:microsoft.com/office/officeart/2005/8/layout/l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it-IT"/>
        </a:p>
      </dgm:t>
    </dgm:pt>
    <dgm:pt modelId="{FF224F65-4DBB-477A-BA25-ADA4364D4BD2}">
      <dgm:prSet phldrT="[Tes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2016</a:t>
          </a:r>
          <a:endParaRPr lang="it-IT" dirty="0"/>
        </a:p>
      </dgm:t>
    </dgm:pt>
    <dgm:pt modelId="{87E659C6-4F61-4C8E-BAF2-B97B6F500A2B}" type="parTrans" cxnId="{515824EC-2FC3-4C64-839F-13E232EF7D35}">
      <dgm:prSet/>
      <dgm:spPr/>
      <dgm:t>
        <a:bodyPr/>
        <a:lstStyle/>
        <a:p>
          <a:endParaRPr lang="it-IT"/>
        </a:p>
      </dgm:t>
    </dgm:pt>
    <dgm:pt modelId="{AA732A1F-203F-4D7D-A2C4-ABD45B3B88FB}" type="sibTrans" cxnId="{515824EC-2FC3-4C64-839F-13E232EF7D35}">
      <dgm:prSet/>
      <dgm:spPr/>
      <dgm:t>
        <a:bodyPr/>
        <a:lstStyle/>
        <a:p>
          <a:endParaRPr lang="it-IT"/>
        </a:p>
      </dgm:t>
    </dgm:pt>
    <dgm:pt modelId="{899A4B2B-459D-4CCF-9323-FDE994E76C18}">
      <dgm:prSet phldrT="[Tes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UTENZE DOMESTICHE </a:t>
          </a:r>
          <a:r>
            <a:rPr lang="it-IT" dirty="0" smtClean="0"/>
            <a:t>74,20%</a:t>
          </a:r>
          <a:endParaRPr lang="it-IT" dirty="0"/>
        </a:p>
      </dgm:t>
    </dgm:pt>
    <dgm:pt modelId="{3603EB65-1FA7-47B2-AB51-7DE3472EECE1}" type="parTrans" cxnId="{27544300-4AD2-4870-9309-AC4009AA1131}">
      <dgm:prSet/>
      <dgm:spPr/>
      <dgm:t>
        <a:bodyPr/>
        <a:lstStyle/>
        <a:p>
          <a:endParaRPr lang="it-IT"/>
        </a:p>
      </dgm:t>
    </dgm:pt>
    <dgm:pt modelId="{42CC15D1-574D-4A23-A8C4-806C52A20AD3}" type="sibTrans" cxnId="{27544300-4AD2-4870-9309-AC4009AA1131}">
      <dgm:prSet/>
      <dgm:spPr/>
      <dgm:t>
        <a:bodyPr/>
        <a:lstStyle/>
        <a:p>
          <a:endParaRPr lang="it-IT"/>
        </a:p>
      </dgm:t>
    </dgm:pt>
    <dgm:pt modelId="{C6793CDB-6632-4C31-9759-1F71E3AC8133}">
      <dgm:prSet phldrT="[Tes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2017</a:t>
          </a:r>
          <a:endParaRPr lang="it-IT" dirty="0"/>
        </a:p>
      </dgm:t>
    </dgm:pt>
    <dgm:pt modelId="{827B1552-FBF6-4651-9954-E0A4B6064825}" type="parTrans" cxnId="{88CF2F6C-6A0B-4787-A29B-4A0E6D6C8695}">
      <dgm:prSet/>
      <dgm:spPr/>
      <dgm:t>
        <a:bodyPr/>
        <a:lstStyle/>
        <a:p>
          <a:endParaRPr lang="it-IT"/>
        </a:p>
      </dgm:t>
    </dgm:pt>
    <dgm:pt modelId="{AC7781A5-6E35-4054-8F55-B322FFEDF999}" type="sibTrans" cxnId="{88CF2F6C-6A0B-4787-A29B-4A0E6D6C8695}">
      <dgm:prSet/>
      <dgm:spPr/>
      <dgm:t>
        <a:bodyPr/>
        <a:lstStyle/>
        <a:p>
          <a:endParaRPr lang="it-IT"/>
        </a:p>
      </dgm:t>
    </dgm:pt>
    <dgm:pt modelId="{D8D20B2C-4DD6-4412-97D7-902DD73E720C}">
      <dgm:prSet phldrT="[Tes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UTENZE DOMESTICHE </a:t>
          </a:r>
          <a:r>
            <a:rPr lang="it-IT" dirty="0" smtClean="0"/>
            <a:t>73,00% </a:t>
          </a:r>
          <a:endParaRPr lang="it-IT" dirty="0"/>
        </a:p>
      </dgm:t>
    </dgm:pt>
    <dgm:pt modelId="{B570C3DB-39DB-4DF4-93DE-55CDBA9EEF37}" type="parTrans" cxnId="{8614ADA6-5250-4D68-A94F-D5A198173170}">
      <dgm:prSet/>
      <dgm:spPr/>
      <dgm:t>
        <a:bodyPr/>
        <a:lstStyle/>
        <a:p>
          <a:endParaRPr lang="it-IT"/>
        </a:p>
      </dgm:t>
    </dgm:pt>
    <dgm:pt modelId="{3E9ACDEC-DD0B-4A67-91E0-C2C39BFCFBB5}" type="sibTrans" cxnId="{8614ADA6-5250-4D68-A94F-D5A198173170}">
      <dgm:prSet/>
      <dgm:spPr/>
      <dgm:t>
        <a:bodyPr/>
        <a:lstStyle/>
        <a:p>
          <a:endParaRPr lang="it-IT"/>
        </a:p>
      </dgm:t>
    </dgm:pt>
    <dgm:pt modelId="{36D74C5B-0C01-4FAD-A38C-62B51E49E89B}">
      <dgm:prSet phldrT="[Tes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UTENZE NON </a:t>
          </a:r>
          <a:r>
            <a:rPr lang="it-IT" dirty="0" smtClean="0"/>
            <a:t>DOMESTICHE 25,80% </a:t>
          </a:r>
          <a:endParaRPr lang="it-IT" dirty="0"/>
        </a:p>
      </dgm:t>
    </dgm:pt>
    <dgm:pt modelId="{76F1B775-A04D-4D16-8D24-3504650847F2}" type="parTrans" cxnId="{B6F4A319-C39C-406A-8CD6-6D6A9065C466}">
      <dgm:prSet/>
      <dgm:spPr/>
      <dgm:t>
        <a:bodyPr/>
        <a:lstStyle/>
        <a:p>
          <a:endParaRPr lang="it-IT"/>
        </a:p>
      </dgm:t>
    </dgm:pt>
    <dgm:pt modelId="{467A8324-7FAA-42F8-A7BC-DE597EF57070}" type="sibTrans" cxnId="{B6F4A319-C39C-406A-8CD6-6D6A9065C466}">
      <dgm:prSet/>
      <dgm:spPr/>
      <dgm:t>
        <a:bodyPr/>
        <a:lstStyle/>
        <a:p>
          <a:endParaRPr lang="it-IT"/>
        </a:p>
      </dgm:t>
    </dgm:pt>
    <dgm:pt modelId="{7266B787-FCDD-421D-8237-9DAC27F4B6DC}">
      <dgm:prSet phldrT="[Tes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UTENZE NON DOMESTICHE </a:t>
          </a:r>
          <a:r>
            <a:rPr lang="it-IT" dirty="0" smtClean="0"/>
            <a:t>27,00%</a:t>
          </a:r>
          <a:endParaRPr lang="it-IT" dirty="0"/>
        </a:p>
      </dgm:t>
    </dgm:pt>
    <dgm:pt modelId="{7EE84F55-271A-43B3-BFD2-A9FADFD722B0}" type="parTrans" cxnId="{CEE7A210-E5F7-4577-92EF-79D579DDACD6}">
      <dgm:prSet/>
      <dgm:spPr/>
      <dgm:t>
        <a:bodyPr/>
        <a:lstStyle/>
        <a:p>
          <a:endParaRPr lang="it-IT"/>
        </a:p>
      </dgm:t>
    </dgm:pt>
    <dgm:pt modelId="{CE46375B-3D03-4083-B743-09947627D790}" type="sibTrans" cxnId="{CEE7A210-E5F7-4577-92EF-79D579DDACD6}">
      <dgm:prSet/>
      <dgm:spPr/>
      <dgm:t>
        <a:bodyPr/>
        <a:lstStyle/>
        <a:p>
          <a:endParaRPr lang="it-IT"/>
        </a:p>
      </dgm:t>
    </dgm:pt>
    <dgm:pt modelId="{66A8B4B8-93D8-4D88-965B-54597FB7896D}" type="pres">
      <dgm:prSet presAssocID="{6E83B755-AC00-4904-AE29-907EAFD53B8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63637B0-B1A0-4643-8222-E98CA7A20589}" type="pres">
      <dgm:prSet presAssocID="{FF224F65-4DBB-477A-BA25-ADA4364D4BD2}" presName="horFlow" presStyleCnt="0"/>
      <dgm:spPr/>
    </dgm:pt>
    <dgm:pt modelId="{FC72AE74-DB34-4740-AF3D-E1D0ED3DD13C}" type="pres">
      <dgm:prSet presAssocID="{FF224F65-4DBB-477A-BA25-ADA4364D4BD2}" presName="bigChev" presStyleLbl="node1" presStyleIdx="0" presStyleCnt="2"/>
      <dgm:spPr/>
      <dgm:t>
        <a:bodyPr/>
        <a:lstStyle/>
        <a:p>
          <a:endParaRPr lang="it-IT"/>
        </a:p>
      </dgm:t>
    </dgm:pt>
    <dgm:pt modelId="{378B00FB-9009-4410-8C1D-7A7CF10A36A9}" type="pres">
      <dgm:prSet presAssocID="{3603EB65-1FA7-47B2-AB51-7DE3472EECE1}" presName="parTrans" presStyleCnt="0"/>
      <dgm:spPr/>
    </dgm:pt>
    <dgm:pt modelId="{7D1C4B13-50F1-4131-AEFB-CBE3B8B8FC2B}" type="pres">
      <dgm:prSet presAssocID="{899A4B2B-459D-4CCF-9323-FDE994E76C18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A03170-8350-454A-B5B8-DCFFF643B323}" type="pres">
      <dgm:prSet presAssocID="{42CC15D1-574D-4A23-A8C4-806C52A20AD3}" presName="sibTrans" presStyleCnt="0"/>
      <dgm:spPr/>
    </dgm:pt>
    <dgm:pt modelId="{E254AFDE-3804-41AB-9371-6A7E02FAB16B}" type="pres">
      <dgm:prSet presAssocID="{36D74C5B-0C01-4FAD-A38C-62B51E49E89B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683FCE-3EC1-4B52-B1CF-4021F839D78C}" type="pres">
      <dgm:prSet presAssocID="{FF224F65-4DBB-477A-BA25-ADA4364D4BD2}" presName="vSp" presStyleCnt="0"/>
      <dgm:spPr/>
    </dgm:pt>
    <dgm:pt modelId="{A6DA729B-C944-43B0-B4A0-F08C987DB775}" type="pres">
      <dgm:prSet presAssocID="{C6793CDB-6632-4C31-9759-1F71E3AC8133}" presName="horFlow" presStyleCnt="0"/>
      <dgm:spPr/>
    </dgm:pt>
    <dgm:pt modelId="{F9B125E4-0091-4C92-AADA-BB08DA07A1CF}" type="pres">
      <dgm:prSet presAssocID="{C6793CDB-6632-4C31-9759-1F71E3AC8133}" presName="bigChev" presStyleLbl="node1" presStyleIdx="1" presStyleCnt="2"/>
      <dgm:spPr/>
      <dgm:t>
        <a:bodyPr/>
        <a:lstStyle/>
        <a:p>
          <a:endParaRPr lang="it-IT"/>
        </a:p>
      </dgm:t>
    </dgm:pt>
    <dgm:pt modelId="{3F626830-B6ED-46FA-B790-4387287ED43A}" type="pres">
      <dgm:prSet presAssocID="{B570C3DB-39DB-4DF4-93DE-55CDBA9EEF37}" presName="parTrans" presStyleCnt="0"/>
      <dgm:spPr/>
    </dgm:pt>
    <dgm:pt modelId="{F5719242-A46A-4E6D-9B54-45C1DFFAB7D0}" type="pres">
      <dgm:prSet presAssocID="{D8D20B2C-4DD6-4412-97D7-902DD73E720C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E28E32A-D7E7-430E-8C4B-22007183DDA3}" type="pres">
      <dgm:prSet presAssocID="{3E9ACDEC-DD0B-4A67-91E0-C2C39BFCFBB5}" presName="sibTrans" presStyleCnt="0"/>
      <dgm:spPr/>
    </dgm:pt>
    <dgm:pt modelId="{2961ED86-0E06-421E-9F92-5405776A6345}" type="pres">
      <dgm:prSet presAssocID="{7266B787-FCDD-421D-8237-9DAC27F4B6DC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EE7A210-E5F7-4577-92EF-79D579DDACD6}" srcId="{C6793CDB-6632-4C31-9759-1F71E3AC8133}" destId="{7266B787-FCDD-421D-8237-9DAC27F4B6DC}" srcOrd="1" destOrd="0" parTransId="{7EE84F55-271A-43B3-BFD2-A9FADFD722B0}" sibTransId="{CE46375B-3D03-4083-B743-09947627D790}"/>
    <dgm:cxn modelId="{A5920CF7-1F54-4145-BE14-CD3A9EAA6327}" type="presOf" srcId="{7266B787-FCDD-421D-8237-9DAC27F4B6DC}" destId="{2961ED86-0E06-421E-9F92-5405776A6345}" srcOrd="0" destOrd="0" presId="urn:microsoft.com/office/officeart/2005/8/layout/lProcess3"/>
    <dgm:cxn modelId="{91C2F43C-1E5A-4E1B-A41B-2F7D195E9601}" type="presOf" srcId="{6E83B755-AC00-4904-AE29-907EAFD53B8F}" destId="{66A8B4B8-93D8-4D88-965B-54597FB7896D}" srcOrd="0" destOrd="0" presId="urn:microsoft.com/office/officeart/2005/8/layout/lProcess3"/>
    <dgm:cxn modelId="{6E204CE1-484D-4E48-8861-5BFCE89E8DC1}" type="presOf" srcId="{C6793CDB-6632-4C31-9759-1F71E3AC8133}" destId="{F9B125E4-0091-4C92-AADA-BB08DA07A1CF}" srcOrd="0" destOrd="0" presId="urn:microsoft.com/office/officeart/2005/8/layout/lProcess3"/>
    <dgm:cxn modelId="{EFF4B697-8DA2-4081-AE19-A4097E8E8B5F}" type="presOf" srcId="{899A4B2B-459D-4CCF-9323-FDE994E76C18}" destId="{7D1C4B13-50F1-4131-AEFB-CBE3B8B8FC2B}" srcOrd="0" destOrd="0" presId="urn:microsoft.com/office/officeart/2005/8/layout/lProcess3"/>
    <dgm:cxn modelId="{88CF2F6C-6A0B-4787-A29B-4A0E6D6C8695}" srcId="{6E83B755-AC00-4904-AE29-907EAFD53B8F}" destId="{C6793CDB-6632-4C31-9759-1F71E3AC8133}" srcOrd="1" destOrd="0" parTransId="{827B1552-FBF6-4651-9954-E0A4B6064825}" sibTransId="{AC7781A5-6E35-4054-8F55-B322FFEDF999}"/>
    <dgm:cxn modelId="{27544300-4AD2-4870-9309-AC4009AA1131}" srcId="{FF224F65-4DBB-477A-BA25-ADA4364D4BD2}" destId="{899A4B2B-459D-4CCF-9323-FDE994E76C18}" srcOrd="0" destOrd="0" parTransId="{3603EB65-1FA7-47B2-AB51-7DE3472EECE1}" sibTransId="{42CC15D1-574D-4A23-A8C4-806C52A20AD3}"/>
    <dgm:cxn modelId="{B1984112-3B96-404A-9EE5-706DB13CB031}" type="presOf" srcId="{FF224F65-4DBB-477A-BA25-ADA4364D4BD2}" destId="{FC72AE74-DB34-4740-AF3D-E1D0ED3DD13C}" srcOrd="0" destOrd="0" presId="urn:microsoft.com/office/officeart/2005/8/layout/lProcess3"/>
    <dgm:cxn modelId="{8614ADA6-5250-4D68-A94F-D5A198173170}" srcId="{C6793CDB-6632-4C31-9759-1F71E3AC8133}" destId="{D8D20B2C-4DD6-4412-97D7-902DD73E720C}" srcOrd="0" destOrd="0" parTransId="{B570C3DB-39DB-4DF4-93DE-55CDBA9EEF37}" sibTransId="{3E9ACDEC-DD0B-4A67-91E0-C2C39BFCFBB5}"/>
    <dgm:cxn modelId="{8A6B6BEC-5DEB-4511-AC48-4B0C197A4555}" type="presOf" srcId="{36D74C5B-0C01-4FAD-A38C-62B51E49E89B}" destId="{E254AFDE-3804-41AB-9371-6A7E02FAB16B}" srcOrd="0" destOrd="0" presId="urn:microsoft.com/office/officeart/2005/8/layout/lProcess3"/>
    <dgm:cxn modelId="{2F803B11-724A-42C7-BE88-AA3CA35652CB}" type="presOf" srcId="{D8D20B2C-4DD6-4412-97D7-902DD73E720C}" destId="{F5719242-A46A-4E6D-9B54-45C1DFFAB7D0}" srcOrd="0" destOrd="0" presId="urn:microsoft.com/office/officeart/2005/8/layout/lProcess3"/>
    <dgm:cxn modelId="{B6F4A319-C39C-406A-8CD6-6D6A9065C466}" srcId="{FF224F65-4DBB-477A-BA25-ADA4364D4BD2}" destId="{36D74C5B-0C01-4FAD-A38C-62B51E49E89B}" srcOrd="1" destOrd="0" parTransId="{76F1B775-A04D-4D16-8D24-3504650847F2}" sibTransId="{467A8324-7FAA-42F8-A7BC-DE597EF57070}"/>
    <dgm:cxn modelId="{515824EC-2FC3-4C64-839F-13E232EF7D35}" srcId="{6E83B755-AC00-4904-AE29-907EAFD53B8F}" destId="{FF224F65-4DBB-477A-BA25-ADA4364D4BD2}" srcOrd="0" destOrd="0" parTransId="{87E659C6-4F61-4C8E-BAF2-B97B6F500A2B}" sibTransId="{AA732A1F-203F-4D7D-A2C4-ABD45B3B88FB}"/>
    <dgm:cxn modelId="{56880671-AF3B-479C-AD4A-C8A7D3D21984}" type="presParOf" srcId="{66A8B4B8-93D8-4D88-965B-54597FB7896D}" destId="{963637B0-B1A0-4643-8222-E98CA7A20589}" srcOrd="0" destOrd="0" presId="urn:microsoft.com/office/officeart/2005/8/layout/lProcess3"/>
    <dgm:cxn modelId="{9AF1BFA4-D1DA-4D8C-A41E-FE3AB8E0CD4E}" type="presParOf" srcId="{963637B0-B1A0-4643-8222-E98CA7A20589}" destId="{FC72AE74-DB34-4740-AF3D-E1D0ED3DD13C}" srcOrd="0" destOrd="0" presId="urn:microsoft.com/office/officeart/2005/8/layout/lProcess3"/>
    <dgm:cxn modelId="{C440E699-E882-47D5-87CA-C2B69CC90FF8}" type="presParOf" srcId="{963637B0-B1A0-4643-8222-E98CA7A20589}" destId="{378B00FB-9009-4410-8C1D-7A7CF10A36A9}" srcOrd="1" destOrd="0" presId="urn:microsoft.com/office/officeart/2005/8/layout/lProcess3"/>
    <dgm:cxn modelId="{1D3801C4-0371-4C8D-830F-A67F806D85F0}" type="presParOf" srcId="{963637B0-B1A0-4643-8222-E98CA7A20589}" destId="{7D1C4B13-50F1-4131-AEFB-CBE3B8B8FC2B}" srcOrd="2" destOrd="0" presId="urn:microsoft.com/office/officeart/2005/8/layout/lProcess3"/>
    <dgm:cxn modelId="{E471BB25-8640-45DC-B07C-8A828AB4A0F0}" type="presParOf" srcId="{963637B0-B1A0-4643-8222-E98CA7A20589}" destId="{D2A03170-8350-454A-B5B8-DCFFF643B323}" srcOrd="3" destOrd="0" presId="urn:microsoft.com/office/officeart/2005/8/layout/lProcess3"/>
    <dgm:cxn modelId="{68815CCE-4DD9-4D33-A267-304BB1C46004}" type="presParOf" srcId="{963637B0-B1A0-4643-8222-E98CA7A20589}" destId="{E254AFDE-3804-41AB-9371-6A7E02FAB16B}" srcOrd="4" destOrd="0" presId="urn:microsoft.com/office/officeart/2005/8/layout/lProcess3"/>
    <dgm:cxn modelId="{0B476794-E291-4481-8943-DFB1DF2D14FB}" type="presParOf" srcId="{66A8B4B8-93D8-4D88-965B-54597FB7896D}" destId="{B4683FCE-3EC1-4B52-B1CF-4021F839D78C}" srcOrd="1" destOrd="0" presId="urn:microsoft.com/office/officeart/2005/8/layout/lProcess3"/>
    <dgm:cxn modelId="{3DF24028-8A06-48FB-B592-8C30576B10C7}" type="presParOf" srcId="{66A8B4B8-93D8-4D88-965B-54597FB7896D}" destId="{A6DA729B-C944-43B0-B4A0-F08C987DB775}" srcOrd="2" destOrd="0" presId="urn:microsoft.com/office/officeart/2005/8/layout/lProcess3"/>
    <dgm:cxn modelId="{ADDDBC2F-4170-4745-B1D3-F08B8EA6CA76}" type="presParOf" srcId="{A6DA729B-C944-43B0-B4A0-F08C987DB775}" destId="{F9B125E4-0091-4C92-AADA-BB08DA07A1CF}" srcOrd="0" destOrd="0" presId="urn:microsoft.com/office/officeart/2005/8/layout/lProcess3"/>
    <dgm:cxn modelId="{D8199CFC-409F-4732-9B54-CD6FDD447CD3}" type="presParOf" srcId="{A6DA729B-C944-43B0-B4A0-F08C987DB775}" destId="{3F626830-B6ED-46FA-B790-4387287ED43A}" srcOrd="1" destOrd="0" presId="urn:microsoft.com/office/officeart/2005/8/layout/lProcess3"/>
    <dgm:cxn modelId="{B7C03BDB-54D2-4EAA-83DD-88933531F13C}" type="presParOf" srcId="{A6DA729B-C944-43B0-B4A0-F08C987DB775}" destId="{F5719242-A46A-4E6D-9B54-45C1DFFAB7D0}" srcOrd="2" destOrd="0" presId="urn:microsoft.com/office/officeart/2005/8/layout/lProcess3"/>
    <dgm:cxn modelId="{DB775389-D620-446B-9869-85940EACE0C1}" type="presParOf" srcId="{A6DA729B-C944-43B0-B4A0-F08C987DB775}" destId="{BE28E32A-D7E7-430E-8C4B-22007183DDA3}" srcOrd="3" destOrd="0" presId="urn:microsoft.com/office/officeart/2005/8/layout/lProcess3"/>
    <dgm:cxn modelId="{26096D9C-3DA9-4BD6-8BE4-95463B002B71}" type="presParOf" srcId="{A6DA729B-C944-43B0-B4A0-F08C987DB775}" destId="{2961ED86-0E06-421E-9F92-5405776A6345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66D650-E475-429E-93F9-6C09D049935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BA607D0-E84C-4AED-B8BD-3C46382FA3AA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CONCESSIONI CIMITERIALI E DIRITTI CIMITERIALI</a:t>
          </a:r>
          <a:endParaRPr lang="it-IT" dirty="0"/>
        </a:p>
      </dgm:t>
    </dgm:pt>
    <dgm:pt modelId="{3FCABD58-4A36-40AA-B6ED-869B5B973F2F}" type="parTrans" cxnId="{BAA4A206-78D0-4C76-A56A-BC9B1BC6DEEB}">
      <dgm:prSet/>
      <dgm:spPr/>
      <dgm:t>
        <a:bodyPr/>
        <a:lstStyle/>
        <a:p>
          <a:endParaRPr lang="it-IT"/>
        </a:p>
      </dgm:t>
    </dgm:pt>
    <dgm:pt modelId="{D9305606-487F-4AEF-A9F1-4B41142F3FC5}" type="sibTrans" cxnId="{BAA4A206-78D0-4C76-A56A-BC9B1BC6DEEB}">
      <dgm:prSet/>
      <dgm:spPr/>
      <dgm:t>
        <a:bodyPr/>
        <a:lstStyle/>
        <a:p>
          <a:endParaRPr lang="it-IT"/>
        </a:p>
      </dgm:t>
    </dgm:pt>
    <dgm:pt modelId="{69A36611-43AE-4426-8B0F-0BF06791E9A6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UTILIZZO STRUTTURE </a:t>
          </a:r>
          <a:endParaRPr lang="it-IT" dirty="0"/>
        </a:p>
      </dgm:t>
    </dgm:pt>
    <dgm:pt modelId="{F17123EA-40CF-4B45-94A3-66F0ABFEEF80}" type="parTrans" cxnId="{DB4231AF-EF57-42B7-812D-EC3C6A1D8132}">
      <dgm:prSet/>
      <dgm:spPr/>
      <dgm:t>
        <a:bodyPr/>
        <a:lstStyle/>
        <a:p>
          <a:endParaRPr lang="it-IT"/>
        </a:p>
      </dgm:t>
    </dgm:pt>
    <dgm:pt modelId="{2101A04C-8231-4224-A844-09CA617455C3}" type="sibTrans" cxnId="{DB4231AF-EF57-42B7-812D-EC3C6A1D8132}">
      <dgm:prSet/>
      <dgm:spPr/>
      <dgm:t>
        <a:bodyPr/>
        <a:lstStyle/>
        <a:p>
          <a:endParaRPr lang="it-IT"/>
        </a:p>
      </dgm:t>
    </dgm:pt>
    <dgm:pt modelId="{29981C38-6212-4C06-A819-1627BEC98560}" type="pres">
      <dgm:prSet presAssocID="{8D66D650-E475-429E-93F9-6C09D049935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FD1C93D-0935-41FA-84C3-12DB6675D735}" type="pres">
      <dgm:prSet presAssocID="{DBA607D0-E84C-4AED-B8BD-3C46382FA3AA}" presName="parentLin" presStyleCnt="0"/>
      <dgm:spPr/>
    </dgm:pt>
    <dgm:pt modelId="{F622531A-CEB4-4086-B937-91E1FA37F305}" type="pres">
      <dgm:prSet presAssocID="{DBA607D0-E84C-4AED-B8BD-3C46382FA3AA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1B7D92DE-F0D3-450B-8374-05A580CDE577}" type="pres">
      <dgm:prSet presAssocID="{DBA607D0-E84C-4AED-B8BD-3C46382FA3A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307113-EA51-4E2F-976A-59EF6623B293}" type="pres">
      <dgm:prSet presAssocID="{DBA607D0-E84C-4AED-B8BD-3C46382FA3AA}" presName="negativeSpace" presStyleCnt="0"/>
      <dgm:spPr/>
    </dgm:pt>
    <dgm:pt modelId="{9B36B923-2F69-4440-8F5F-08D123606EA2}" type="pres">
      <dgm:prSet presAssocID="{DBA607D0-E84C-4AED-B8BD-3C46382FA3AA}" presName="childText" presStyleLbl="conFgAcc1" presStyleIdx="0" presStyleCnt="2">
        <dgm:presLayoutVars>
          <dgm:bulletEnabled val="1"/>
        </dgm:presLayoutVars>
      </dgm:prSet>
      <dgm:spPr/>
    </dgm:pt>
    <dgm:pt modelId="{32B0F776-2A64-4DC8-84DF-4616CF9F1C7F}" type="pres">
      <dgm:prSet presAssocID="{D9305606-487F-4AEF-A9F1-4B41142F3FC5}" presName="spaceBetweenRectangles" presStyleCnt="0"/>
      <dgm:spPr/>
    </dgm:pt>
    <dgm:pt modelId="{291F2AEA-ADB9-4D9C-8061-340D96761179}" type="pres">
      <dgm:prSet presAssocID="{69A36611-43AE-4426-8B0F-0BF06791E9A6}" presName="parentLin" presStyleCnt="0"/>
      <dgm:spPr/>
    </dgm:pt>
    <dgm:pt modelId="{486ECCE2-9AB8-43F8-8F60-775FF3F453A2}" type="pres">
      <dgm:prSet presAssocID="{69A36611-43AE-4426-8B0F-0BF06791E9A6}" presName="parentLeftMargin" presStyleLbl="node1" presStyleIdx="0" presStyleCnt="2"/>
      <dgm:spPr/>
      <dgm:t>
        <a:bodyPr/>
        <a:lstStyle/>
        <a:p>
          <a:endParaRPr lang="it-IT"/>
        </a:p>
      </dgm:t>
    </dgm:pt>
    <dgm:pt modelId="{70B93BB2-8F5F-4220-BDE3-03F9A29C338F}" type="pres">
      <dgm:prSet presAssocID="{69A36611-43AE-4426-8B0F-0BF06791E9A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740F2A-25EC-4DB5-954D-EC8903FC3B78}" type="pres">
      <dgm:prSet presAssocID="{69A36611-43AE-4426-8B0F-0BF06791E9A6}" presName="negativeSpace" presStyleCnt="0"/>
      <dgm:spPr/>
    </dgm:pt>
    <dgm:pt modelId="{D5F5B1C1-05C8-4402-B2B2-ECB99080E0B0}" type="pres">
      <dgm:prSet presAssocID="{69A36611-43AE-4426-8B0F-0BF06791E9A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C861135-AF2D-41A3-8929-648F87456542}" type="presOf" srcId="{DBA607D0-E84C-4AED-B8BD-3C46382FA3AA}" destId="{1B7D92DE-F0D3-450B-8374-05A580CDE577}" srcOrd="1" destOrd="0" presId="urn:microsoft.com/office/officeart/2005/8/layout/list1"/>
    <dgm:cxn modelId="{E69D97FE-E6ED-4E3B-8A4F-3317DC29440C}" type="presOf" srcId="{69A36611-43AE-4426-8B0F-0BF06791E9A6}" destId="{70B93BB2-8F5F-4220-BDE3-03F9A29C338F}" srcOrd="1" destOrd="0" presId="urn:microsoft.com/office/officeart/2005/8/layout/list1"/>
    <dgm:cxn modelId="{209D76CA-AAD1-4C7B-A459-2F81E0666B44}" type="presOf" srcId="{DBA607D0-E84C-4AED-B8BD-3C46382FA3AA}" destId="{F622531A-CEB4-4086-B937-91E1FA37F305}" srcOrd="0" destOrd="0" presId="urn:microsoft.com/office/officeart/2005/8/layout/list1"/>
    <dgm:cxn modelId="{C4718991-2B6E-4E38-9033-2217491773B7}" type="presOf" srcId="{69A36611-43AE-4426-8B0F-0BF06791E9A6}" destId="{486ECCE2-9AB8-43F8-8F60-775FF3F453A2}" srcOrd="0" destOrd="0" presId="urn:microsoft.com/office/officeart/2005/8/layout/list1"/>
    <dgm:cxn modelId="{59E73DB9-F46B-49BB-8508-2E758631A3F3}" type="presOf" srcId="{8D66D650-E475-429E-93F9-6C09D0499353}" destId="{29981C38-6212-4C06-A819-1627BEC98560}" srcOrd="0" destOrd="0" presId="urn:microsoft.com/office/officeart/2005/8/layout/list1"/>
    <dgm:cxn modelId="{DB4231AF-EF57-42B7-812D-EC3C6A1D8132}" srcId="{8D66D650-E475-429E-93F9-6C09D0499353}" destId="{69A36611-43AE-4426-8B0F-0BF06791E9A6}" srcOrd="1" destOrd="0" parTransId="{F17123EA-40CF-4B45-94A3-66F0ABFEEF80}" sibTransId="{2101A04C-8231-4224-A844-09CA617455C3}"/>
    <dgm:cxn modelId="{BAA4A206-78D0-4C76-A56A-BC9B1BC6DEEB}" srcId="{8D66D650-E475-429E-93F9-6C09D0499353}" destId="{DBA607D0-E84C-4AED-B8BD-3C46382FA3AA}" srcOrd="0" destOrd="0" parTransId="{3FCABD58-4A36-40AA-B6ED-869B5B973F2F}" sibTransId="{D9305606-487F-4AEF-A9F1-4B41142F3FC5}"/>
    <dgm:cxn modelId="{653BB8D3-D3EA-4062-A4AF-3BF0765E7D26}" type="presParOf" srcId="{29981C38-6212-4C06-A819-1627BEC98560}" destId="{0FD1C93D-0935-41FA-84C3-12DB6675D735}" srcOrd="0" destOrd="0" presId="urn:microsoft.com/office/officeart/2005/8/layout/list1"/>
    <dgm:cxn modelId="{E65BDD99-4611-46B4-958F-FD41D82FE039}" type="presParOf" srcId="{0FD1C93D-0935-41FA-84C3-12DB6675D735}" destId="{F622531A-CEB4-4086-B937-91E1FA37F305}" srcOrd="0" destOrd="0" presId="urn:microsoft.com/office/officeart/2005/8/layout/list1"/>
    <dgm:cxn modelId="{890E44CC-F40C-4B1E-BA58-9419A5229D53}" type="presParOf" srcId="{0FD1C93D-0935-41FA-84C3-12DB6675D735}" destId="{1B7D92DE-F0D3-450B-8374-05A580CDE577}" srcOrd="1" destOrd="0" presId="urn:microsoft.com/office/officeart/2005/8/layout/list1"/>
    <dgm:cxn modelId="{97609D24-EC8A-4487-A227-815B6B5A6F41}" type="presParOf" srcId="{29981C38-6212-4C06-A819-1627BEC98560}" destId="{75307113-EA51-4E2F-976A-59EF6623B293}" srcOrd="1" destOrd="0" presId="urn:microsoft.com/office/officeart/2005/8/layout/list1"/>
    <dgm:cxn modelId="{CAA31664-9256-446D-9FEF-5EA44E373834}" type="presParOf" srcId="{29981C38-6212-4C06-A819-1627BEC98560}" destId="{9B36B923-2F69-4440-8F5F-08D123606EA2}" srcOrd="2" destOrd="0" presId="urn:microsoft.com/office/officeart/2005/8/layout/list1"/>
    <dgm:cxn modelId="{F8FE33FF-568E-46F4-9A2B-BB01E267AFF1}" type="presParOf" srcId="{29981C38-6212-4C06-A819-1627BEC98560}" destId="{32B0F776-2A64-4DC8-84DF-4616CF9F1C7F}" srcOrd="3" destOrd="0" presId="urn:microsoft.com/office/officeart/2005/8/layout/list1"/>
    <dgm:cxn modelId="{85DEE087-0822-4289-A035-746E998FD67E}" type="presParOf" srcId="{29981C38-6212-4C06-A819-1627BEC98560}" destId="{291F2AEA-ADB9-4D9C-8061-340D96761179}" srcOrd="4" destOrd="0" presId="urn:microsoft.com/office/officeart/2005/8/layout/list1"/>
    <dgm:cxn modelId="{3D6C8994-B26B-40B5-B3BE-02EBFE018D16}" type="presParOf" srcId="{291F2AEA-ADB9-4D9C-8061-340D96761179}" destId="{486ECCE2-9AB8-43F8-8F60-775FF3F453A2}" srcOrd="0" destOrd="0" presId="urn:microsoft.com/office/officeart/2005/8/layout/list1"/>
    <dgm:cxn modelId="{92DD4478-126B-40DE-8F93-622603D36799}" type="presParOf" srcId="{291F2AEA-ADB9-4D9C-8061-340D96761179}" destId="{70B93BB2-8F5F-4220-BDE3-03F9A29C338F}" srcOrd="1" destOrd="0" presId="urn:microsoft.com/office/officeart/2005/8/layout/list1"/>
    <dgm:cxn modelId="{72D8A8DC-A25F-4628-94BD-1108E18984F2}" type="presParOf" srcId="{29981C38-6212-4C06-A819-1627BEC98560}" destId="{70740F2A-25EC-4DB5-954D-EC8903FC3B78}" srcOrd="5" destOrd="0" presId="urn:microsoft.com/office/officeart/2005/8/layout/list1"/>
    <dgm:cxn modelId="{15A81D16-F679-46EC-AE3F-3AF8E89C0B53}" type="presParOf" srcId="{29981C38-6212-4C06-A819-1627BEC98560}" destId="{D5F5B1C1-05C8-4402-B2B2-ECB99080E0B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41B64E-4137-4177-B88D-A17B230BC6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9212475-0D45-472D-890D-911247E2C7CD}">
      <dgm:prSet phldrT="[Tes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REDDITO DA LAVORO DIPENDENTE € 1.015.431,00</a:t>
          </a:r>
          <a:endParaRPr lang="it-IT" dirty="0"/>
        </a:p>
      </dgm:t>
    </dgm:pt>
    <dgm:pt modelId="{0E49F77C-D83B-4551-BC12-CD6AFE2197DB}" type="parTrans" cxnId="{B5047089-DD9E-4E09-97E1-2CE0C4E468E7}">
      <dgm:prSet/>
      <dgm:spPr/>
      <dgm:t>
        <a:bodyPr/>
        <a:lstStyle/>
        <a:p>
          <a:endParaRPr lang="it-IT"/>
        </a:p>
      </dgm:t>
    </dgm:pt>
    <dgm:pt modelId="{9B9E38AA-9A84-403A-AA60-B9237166F2AB}" type="sibTrans" cxnId="{B5047089-DD9E-4E09-97E1-2CE0C4E468E7}">
      <dgm:prSet/>
      <dgm:spPr/>
      <dgm:t>
        <a:bodyPr/>
        <a:lstStyle/>
        <a:p>
          <a:endParaRPr lang="it-IT"/>
        </a:p>
      </dgm:t>
    </dgm:pt>
    <dgm:pt modelId="{BE85C9E3-98F4-4FE3-8020-98E355B2EAE3}">
      <dgm:prSet phldrT="[Tes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IMPOSTE E TASSE A CARICO DELL’ENTE € 69.805,00</a:t>
          </a:r>
          <a:endParaRPr lang="it-IT" dirty="0"/>
        </a:p>
      </dgm:t>
    </dgm:pt>
    <dgm:pt modelId="{B4A7083C-2CF8-4DB3-B23A-AE6ABA75A64B}" type="parTrans" cxnId="{4408D1D1-7E3D-48E9-88B8-0C87860ADE93}">
      <dgm:prSet/>
      <dgm:spPr/>
      <dgm:t>
        <a:bodyPr/>
        <a:lstStyle/>
        <a:p>
          <a:endParaRPr lang="it-IT"/>
        </a:p>
      </dgm:t>
    </dgm:pt>
    <dgm:pt modelId="{05024775-80D8-4962-A23D-E7EFFA38FF6E}" type="sibTrans" cxnId="{4408D1D1-7E3D-48E9-88B8-0C87860ADE93}">
      <dgm:prSet/>
      <dgm:spPr/>
      <dgm:t>
        <a:bodyPr/>
        <a:lstStyle/>
        <a:p>
          <a:endParaRPr lang="it-IT"/>
        </a:p>
      </dgm:t>
    </dgm:pt>
    <dgm:pt modelId="{26BC6175-FD1C-4D07-8C4D-C21B36F5E4A9}">
      <dgm:prSet phldrT="[Tes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ACQUISTO </a:t>
          </a:r>
          <a:r>
            <a:rPr lang="it-IT" dirty="0" err="1" smtClean="0"/>
            <a:t>DI</a:t>
          </a:r>
          <a:r>
            <a:rPr lang="it-IT" dirty="0" smtClean="0"/>
            <a:t> BENI E SERVIZI € 2.045.862,20</a:t>
          </a:r>
          <a:endParaRPr lang="it-IT" dirty="0"/>
        </a:p>
      </dgm:t>
    </dgm:pt>
    <dgm:pt modelId="{8658EDBD-CAFB-4936-AE9E-A0044A3C2D5D}" type="parTrans" cxnId="{C484DF28-9F97-4CBF-B7A4-33F4D4E9E7D4}">
      <dgm:prSet/>
      <dgm:spPr/>
      <dgm:t>
        <a:bodyPr/>
        <a:lstStyle/>
        <a:p>
          <a:endParaRPr lang="it-IT"/>
        </a:p>
      </dgm:t>
    </dgm:pt>
    <dgm:pt modelId="{5B3A1DCE-0A30-41B4-A704-BE6D22C38F0A}" type="sibTrans" cxnId="{C484DF28-9F97-4CBF-B7A4-33F4D4E9E7D4}">
      <dgm:prSet/>
      <dgm:spPr/>
      <dgm:t>
        <a:bodyPr/>
        <a:lstStyle/>
        <a:p>
          <a:endParaRPr lang="it-IT"/>
        </a:p>
      </dgm:t>
    </dgm:pt>
    <dgm:pt modelId="{4FB0737B-5D9F-46B2-8B66-18ADC6F94F91}">
      <dgm:prSet phldrT="[Tes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TRASFERIMENTI CORRENTI € 315.024,40</a:t>
          </a:r>
          <a:endParaRPr lang="it-IT" dirty="0"/>
        </a:p>
      </dgm:t>
    </dgm:pt>
    <dgm:pt modelId="{ACAD1CE2-E329-417E-B671-1CAA6AC3B74F}" type="parTrans" cxnId="{14819C21-9AB5-4543-9CFF-170324D9B748}">
      <dgm:prSet/>
      <dgm:spPr/>
      <dgm:t>
        <a:bodyPr/>
        <a:lstStyle/>
        <a:p>
          <a:endParaRPr lang="it-IT"/>
        </a:p>
      </dgm:t>
    </dgm:pt>
    <dgm:pt modelId="{2C6047A3-5D1D-4796-90C6-22F18D54B2C7}" type="sibTrans" cxnId="{14819C21-9AB5-4543-9CFF-170324D9B748}">
      <dgm:prSet/>
      <dgm:spPr/>
      <dgm:t>
        <a:bodyPr/>
        <a:lstStyle/>
        <a:p>
          <a:endParaRPr lang="it-IT"/>
        </a:p>
      </dgm:t>
    </dgm:pt>
    <dgm:pt modelId="{58EEA634-659C-407A-86A4-167D5D9550EA}">
      <dgm:prSet phldrT="[Testo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INTERESSI PASSIVI € 133.130,00</a:t>
          </a:r>
          <a:endParaRPr lang="it-IT" dirty="0"/>
        </a:p>
      </dgm:t>
    </dgm:pt>
    <dgm:pt modelId="{FA9B3953-C0B9-4ED3-863C-BB4C2A9E077F}" type="parTrans" cxnId="{091DF81B-C957-4DF2-91CA-425D32718095}">
      <dgm:prSet/>
      <dgm:spPr/>
      <dgm:t>
        <a:bodyPr/>
        <a:lstStyle/>
        <a:p>
          <a:endParaRPr lang="it-IT"/>
        </a:p>
      </dgm:t>
    </dgm:pt>
    <dgm:pt modelId="{5C7B5C73-462B-4B76-8B4B-3CF9D2D85D3E}" type="sibTrans" cxnId="{091DF81B-C957-4DF2-91CA-425D32718095}">
      <dgm:prSet/>
      <dgm:spPr/>
      <dgm:t>
        <a:bodyPr/>
        <a:lstStyle/>
        <a:p>
          <a:endParaRPr lang="it-IT"/>
        </a:p>
      </dgm:t>
    </dgm:pt>
    <dgm:pt modelId="{1726B1DC-E963-4D75-934E-C006B12B3291}">
      <dgm:prSet phldrT="[Testo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RIMBORSI E POSTE CORRETTIVE ENTRATE € 6.500,00</a:t>
          </a:r>
          <a:endParaRPr lang="it-IT" dirty="0"/>
        </a:p>
      </dgm:t>
    </dgm:pt>
    <dgm:pt modelId="{FBABA9CB-BFF5-4A3F-89D6-FB30C6EE87D7}" type="parTrans" cxnId="{6AA9285C-5686-4E37-816D-843C5B02DDFA}">
      <dgm:prSet/>
      <dgm:spPr/>
      <dgm:t>
        <a:bodyPr/>
        <a:lstStyle/>
        <a:p>
          <a:endParaRPr lang="it-IT"/>
        </a:p>
      </dgm:t>
    </dgm:pt>
    <dgm:pt modelId="{BC075443-D017-4877-8352-46FEE99DD90B}" type="sibTrans" cxnId="{6AA9285C-5686-4E37-816D-843C5B02DDFA}">
      <dgm:prSet/>
      <dgm:spPr/>
      <dgm:t>
        <a:bodyPr/>
        <a:lstStyle/>
        <a:p>
          <a:endParaRPr lang="it-IT"/>
        </a:p>
      </dgm:t>
    </dgm:pt>
    <dgm:pt modelId="{B9D5E554-A9E9-457A-9818-81DB1B8E4E6D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ALTRE SPESE CORRENTI (FONDO CREDITI DUBBIA ESIGIBILITA’, FONDO PLURIENNALE VINCOLATO, FONDO </a:t>
          </a:r>
          <a:r>
            <a:rPr lang="it-IT" dirty="0" err="1" smtClean="0"/>
            <a:t>DI</a:t>
          </a:r>
          <a:r>
            <a:rPr lang="it-IT" dirty="0" smtClean="0"/>
            <a:t> RISERVA) € 303.540,00</a:t>
          </a:r>
          <a:endParaRPr lang="it-IT" dirty="0"/>
        </a:p>
      </dgm:t>
    </dgm:pt>
    <dgm:pt modelId="{6126F61A-C66D-4295-9D5D-6BFE9B56A548}" type="parTrans" cxnId="{AC71A280-EEAE-49D6-ABF3-F3E36F728CFA}">
      <dgm:prSet/>
      <dgm:spPr/>
      <dgm:t>
        <a:bodyPr/>
        <a:lstStyle/>
        <a:p>
          <a:endParaRPr lang="it-IT"/>
        </a:p>
      </dgm:t>
    </dgm:pt>
    <dgm:pt modelId="{A00D5187-FAB6-48A5-88F1-472FF95CE61E}" type="sibTrans" cxnId="{AC71A280-EEAE-49D6-ABF3-F3E36F728CFA}">
      <dgm:prSet/>
      <dgm:spPr/>
      <dgm:t>
        <a:bodyPr/>
        <a:lstStyle/>
        <a:p>
          <a:endParaRPr lang="it-IT"/>
        </a:p>
      </dgm:t>
    </dgm:pt>
    <dgm:pt modelId="{9F33A7BD-95A8-4BB9-B7B2-C3D49EF21F6A}" type="pres">
      <dgm:prSet presAssocID="{9341B64E-4137-4177-B88D-A17B230BC6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69D400BA-6AF2-4895-A0A7-7E427EB4894B}" type="pres">
      <dgm:prSet presAssocID="{59212475-0D45-472D-890D-911247E2C7C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F8BF8E7-6FB8-407B-B4A4-6F0437676B88}" type="pres">
      <dgm:prSet presAssocID="{9B9E38AA-9A84-403A-AA60-B9237166F2AB}" presName="spacer" presStyleCnt="0"/>
      <dgm:spPr/>
    </dgm:pt>
    <dgm:pt modelId="{924CFB24-FC88-4853-B2A4-5BCB99A94762}" type="pres">
      <dgm:prSet presAssocID="{BE85C9E3-98F4-4FE3-8020-98E355B2EAE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A2AB0B-2F72-4827-B53A-29474C5AC15E}" type="pres">
      <dgm:prSet presAssocID="{05024775-80D8-4962-A23D-E7EFFA38FF6E}" presName="spacer" presStyleCnt="0"/>
      <dgm:spPr/>
    </dgm:pt>
    <dgm:pt modelId="{CB092FFD-C488-4BC0-A619-E44C99B92CFC}" type="pres">
      <dgm:prSet presAssocID="{26BC6175-FD1C-4D07-8C4D-C21B36F5E4A9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84E04A-5C6E-44D2-AF96-E1F2524CDB15}" type="pres">
      <dgm:prSet presAssocID="{5B3A1DCE-0A30-41B4-A704-BE6D22C38F0A}" presName="spacer" presStyleCnt="0"/>
      <dgm:spPr/>
    </dgm:pt>
    <dgm:pt modelId="{2466184C-F5C8-4792-B4E5-1CBF7AB16D67}" type="pres">
      <dgm:prSet presAssocID="{4FB0737B-5D9F-46B2-8B66-18ADC6F94F9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102ED27-8FDA-48C1-9E18-C57C1BDB40AE}" type="pres">
      <dgm:prSet presAssocID="{2C6047A3-5D1D-4796-90C6-22F18D54B2C7}" presName="spacer" presStyleCnt="0"/>
      <dgm:spPr/>
    </dgm:pt>
    <dgm:pt modelId="{8C16527C-1472-440E-8B20-39682F8922E6}" type="pres">
      <dgm:prSet presAssocID="{58EEA634-659C-407A-86A4-167D5D9550E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63C1A2-801D-4012-8E63-E344564243DE}" type="pres">
      <dgm:prSet presAssocID="{5C7B5C73-462B-4B76-8B4B-3CF9D2D85D3E}" presName="spacer" presStyleCnt="0"/>
      <dgm:spPr/>
    </dgm:pt>
    <dgm:pt modelId="{00830B0D-ACC8-4236-ABAE-52F917A9B4EE}" type="pres">
      <dgm:prSet presAssocID="{1726B1DC-E963-4D75-934E-C006B12B329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F45268-8ADB-4BEB-A6E7-583D82D60805}" type="pres">
      <dgm:prSet presAssocID="{BC075443-D017-4877-8352-46FEE99DD90B}" presName="spacer" presStyleCnt="0"/>
      <dgm:spPr/>
    </dgm:pt>
    <dgm:pt modelId="{33003804-DDFC-4B10-A48A-0421B902DB80}" type="pres">
      <dgm:prSet presAssocID="{B9D5E554-A9E9-457A-9818-81DB1B8E4E6D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1DF81B-C957-4DF2-91CA-425D32718095}" srcId="{9341B64E-4137-4177-B88D-A17B230BC649}" destId="{58EEA634-659C-407A-86A4-167D5D9550EA}" srcOrd="4" destOrd="0" parTransId="{FA9B3953-C0B9-4ED3-863C-BB4C2A9E077F}" sibTransId="{5C7B5C73-462B-4B76-8B4B-3CF9D2D85D3E}"/>
    <dgm:cxn modelId="{E2F74088-524C-46B8-B6FD-EE2AD0943A6A}" type="presOf" srcId="{4FB0737B-5D9F-46B2-8B66-18ADC6F94F91}" destId="{2466184C-F5C8-4792-B4E5-1CBF7AB16D67}" srcOrd="0" destOrd="0" presId="urn:microsoft.com/office/officeart/2005/8/layout/vList2"/>
    <dgm:cxn modelId="{4408D1D1-7E3D-48E9-88B8-0C87860ADE93}" srcId="{9341B64E-4137-4177-B88D-A17B230BC649}" destId="{BE85C9E3-98F4-4FE3-8020-98E355B2EAE3}" srcOrd="1" destOrd="0" parTransId="{B4A7083C-2CF8-4DB3-B23A-AE6ABA75A64B}" sibTransId="{05024775-80D8-4962-A23D-E7EFFA38FF6E}"/>
    <dgm:cxn modelId="{6AA9285C-5686-4E37-816D-843C5B02DDFA}" srcId="{9341B64E-4137-4177-B88D-A17B230BC649}" destId="{1726B1DC-E963-4D75-934E-C006B12B3291}" srcOrd="5" destOrd="0" parTransId="{FBABA9CB-BFF5-4A3F-89D6-FB30C6EE87D7}" sibTransId="{BC075443-D017-4877-8352-46FEE99DD90B}"/>
    <dgm:cxn modelId="{F0034479-BE98-4D1E-B005-619C172E578E}" type="presOf" srcId="{26BC6175-FD1C-4D07-8C4D-C21B36F5E4A9}" destId="{CB092FFD-C488-4BC0-A619-E44C99B92CFC}" srcOrd="0" destOrd="0" presId="urn:microsoft.com/office/officeart/2005/8/layout/vList2"/>
    <dgm:cxn modelId="{AE2B082C-D6E0-48BE-89E1-65D80F915722}" type="presOf" srcId="{B9D5E554-A9E9-457A-9818-81DB1B8E4E6D}" destId="{33003804-DDFC-4B10-A48A-0421B902DB80}" srcOrd="0" destOrd="0" presId="urn:microsoft.com/office/officeart/2005/8/layout/vList2"/>
    <dgm:cxn modelId="{DC7C88AD-5935-40CD-99B9-8036F46CE873}" type="presOf" srcId="{58EEA634-659C-407A-86A4-167D5D9550EA}" destId="{8C16527C-1472-440E-8B20-39682F8922E6}" srcOrd="0" destOrd="0" presId="urn:microsoft.com/office/officeart/2005/8/layout/vList2"/>
    <dgm:cxn modelId="{C484DF28-9F97-4CBF-B7A4-33F4D4E9E7D4}" srcId="{9341B64E-4137-4177-B88D-A17B230BC649}" destId="{26BC6175-FD1C-4D07-8C4D-C21B36F5E4A9}" srcOrd="2" destOrd="0" parTransId="{8658EDBD-CAFB-4936-AE9E-A0044A3C2D5D}" sibTransId="{5B3A1DCE-0A30-41B4-A704-BE6D22C38F0A}"/>
    <dgm:cxn modelId="{C8BD3597-E193-4031-BEAE-53B36DEFE5F6}" type="presOf" srcId="{59212475-0D45-472D-890D-911247E2C7CD}" destId="{69D400BA-6AF2-4895-A0A7-7E427EB4894B}" srcOrd="0" destOrd="0" presId="urn:microsoft.com/office/officeart/2005/8/layout/vList2"/>
    <dgm:cxn modelId="{B5047089-DD9E-4E09-97E1-2CE0C4E468E7}" srcId="{9341B64E-4137-4177-B88D-A17B230BC649}" destId="{59212475-0D45-472D-890D-911247E2C7CD}" srcOrd="0" destOrd="0" parTransId="{0E49F77C-D83B-4551-BC12-CD6AFE2197DB}" sibTransId="{9B9E38AA-9A84-403A-AA60-B9237166F2AB}"/>
    <dgm:cxn modelId="{5E05793C-30E5-43AB-B004-8B5F4452BF47}" type="presOf" srcId="{9341B64E-4137-4177-B88D-A17B230BC649}" destId="{9F33A7BD-95A8-4BB9-B7B2-C3D49EF21F6A}" srcOrd="0" destOrd="0" presId="urn:microsoft.com/office/officeart/2005/8/layout/vList2"/>
    <dgm:cxn modelId="{14819C21-9AB5-4543-9CFF-170324D9B748}" srcId="{9341B64E-4137-4177-B88D-A17B230BC649}" destId="{4FB0737B-5D9F-46B2-8B66-18ADC6F94F91}" srcOrd="3" destOrd="0" parTransId="{ACAD1CE2-E329-417E-B671-1CAA6AC3B74F}" sibTransId="{2C6047A3-5D1D-4796-90C6-22F18D54B2C7}"/>
    <dgm:cxn modelId="{0C7876BD-E7AE-4ED1-BBCC-2B8BE2AE7E5C}" type="presOf" srcId="{BE85C9E3-98F4-4FE3-8020-98E355B2EAE3}" destId="{924CFB24-FC88-4853-B2A4-5BCB99A94762}" srcOrd="0" destOrd="0" presId="urn:microsoft.com/office/officeart/2005/8/layout/vList2"/>
    <dgm:cxn modelId="{432204E9-CED4-4AC3-9729-7E26B0E96E5B}" type="presOf" srcId="{1726B1DC-E963-4D75-934E-C006B12B3291}" destId="{00830B0D-ACC8-4236-ABAE-52F917A9B4EE}" srcOrd="0" destOrd="0" presId="urn:microsoft.com/office/officeart/2005/8/layout/vList2"/>
    <dgm:cxn modelId="{AC71A280-EEAE-49D6-ABF3-F3E36F728CFA}" srcId="{9341B64E-4137-4177-B88D-A17B230BC649}" destId="{B9D5E554-A9E9-457A-9818-81DB1B8E4E6D}" srcOrd="6" destOrd="0" parTransId="{6126F61A-C66D-4295-9D5D-6BFE9B56A548}" sibTransId="{A00D5187-FAB6-48A5-88F1-472FF95CE61E}"/>
    <dgm:cxn modelId="{7E47A939-49FE-43A8-9014-76607B615A30}" type="presParOf" srcId="{9F33A7BD-95A8-4BB9-B7B2-C3D49EF21F6A}" destId="{69D400BA-6AF2-4895-A0A7-7E427EB4894B}" srcOrd="0" destOrd="0" presId="urn:microsoft.com/office/officeart/2005/8/layout/vList2"/>
    <dgm:cxn modelId="{14E94D41-33BC-4CEA-9803-87C56951DCA3}" type="presParOf" srcId="{9F33A7BD-95A8-4BB9-B7B2-C3D49EF21F6A}" destId="{8F8BF8E7-6FB8-407B-B4A4-6F0437676B88}" srcOrd="1" destOrd="0" presId="urn:microsoft.com/office/officeart/2005/8/layout/vList2"/>
    <dgm:cxn modelId="{1B4030A5-2144-4BC2-983C-623867559127}" type="presParOf" srcId="{9F33A7BD-95A8-4BB9-B7B2-C3D49EF21F6A}" destId="{924CFB24-FC88-4853-B2A4-5BCB99A94762}" srcOrd="2" destOrd="0" presId="urn:microsoft.com/office/officeart/2005/8/layout/vList2"/>
    <dgm:cxn modelId="{8F53AB07-C0B7-4101-8D71-3868731879F1}" type="presParOf" srcId="{9F33A7BD-95A8-4BB9-B7B2-C3D49EF21F6A}" destId="{DBA2AB0B-2F72-4827-B53A-29474C5AC15E}" srcOrd="3" destOrd="0" presId="urn:microsoft.com/office/officeart/2005/8/layout/vList2"/>
    <dgm:cxn modelId="{1FE6BEAD-E90A-45BE-8CAB-2B36B805759F}" type="presParOf" srcId="{9F33A7BD-95A8-4BB9-B7B2-C3D49EF21F6A}" destId="{CB092FFD-C488-4BC0-A619-E44C99B92CFC}" srcOrd="4" destOrd="0" presId="urn:microsoft.com/office/officeart/2005/8/layout/vList2"/>
    <dgm:cxn modelId="{BE49DAFA-0A34-419A-B747-9EA952670972}" type="presParOf" srcId="{9F33A7BD-95A8-4BB9-B7B2-C3D49EF21F6A}" destId="{6984E04A-5C6E-44D2-AF96-E1F2524CDB15}" srcOrd="5" destOrd="0" presId="urn:microsoft.com/office/officeart/2005/8/layout/vList2"/>
    <dgm:cxn modelId="{C62156C3-3A88-4A15-98EF-EF0630531BF2}" type="presParOf" srcId="{9F33A7BD-95A8-4BB9-B7B2-C3D49EF21F6A}" destId="{2466184C-F5C8-4792-B4E5-1CBF7AB16D67}" srcOrd="6" destOrd="0" presId="urn:microsoft.com/office/officeart/2005/8/layout/vList2"/>
    <dgm:cxn modelId="{74178646-0924-4163-AC3E-DEFCE851AFC8}" type="presParOf" srcId="{9F33A7BD-95A8-4BB9-B7B2-C3D49EF21F6A}" destId="{8102ED27-8FDA-48C1-9E18-C57C1BDB40AE}" srcOrd="7" destOrd="0" presId="urn:microsoft.com/office/officeart/2005/8/layout/vList2"/>
    <dgm:cxn modelId="{D6E9FD67-6CD0-432C-A599-FCAF62F8B0C6}" type="presParOf" srcId="{9F33A7BD-95A8-4BB9-B7B2-C3D49EF21F6A}" destId="{8C16527C-1472-440E-8B20-39682F8922E6}" srcOrd="8" destOrd="0" presId="urn:microsoft.com/office/officeart/2005/8/layout/vList2"/>
    <dgm:cxn modelId="{C42C3760-3065-4FD2-AF46-4557CD1319F7}" type="presParOf" srcId="{9F33A7BD-95A8-4BB9-B7B2-C3D49EF21F6A}" destId="{E463C1A2-801D-4012-8E63-E344564243DE}" srcOrd="9" destOrd="0" presId="urn:microsoft.com/office/officeart/2005/8/layout/vList2"/>
    <dgm:cxn modelId="{6FC09A42-255F-417B-BBC1-EE5CE5715E2D}" type="presParOf" srcId="{9F33A7BD-95A8-4BB9-B7B2-C3D49EF21F6A}" destId="{00830B0D-ACC8-4236-ABAE-52F917A9B4EE}" srcOrd="10" destOrd="0" presId="urn:microsoft.com/office/officeart/2005/8/layout/vList2"/>
    <dgm:cxn modelId="{8460D10C-8A49-4C7D-8E52-2A4152337595}" type="presParOf" srcId="{9F33A7BD-95A8-4BB9-B7B2-C3D49EF21F6A}" destId="{16F45268-8ADB-4BEB-A6E7-583D82D60805}" srcOrd="11" destOrd="0" presId="urn:microsoft.com/office/officeart/2005/8/layout/vList2"/>
    <dgm:cxn modelId="{A5E5712B-619F-461A-8315-8142E730FD7C}" type="presParOf" srcId="{9F33A7BD-95A8-4BB9-B7B2-C3D49EF21F6A}" destId="{33003804-DDFC-4B10-A48A-0421B902DB80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4EE22C-8BE7-4A9F-9FD8-B38531775E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B7CAE3-063E-4756-B739-C6207EE93AEF}">
      <dgm:prSet phldrT="[Tes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SCUOLA</a:t>
          </a:r>
        </a:p>
      </dgm:t>
    </dgm:pt>
    <dgm:pt modelId="{C6265F6F-A1B4-4270-9EAC-A62F3DD523CB}" type="parTrans" cxnId="{FB3C422D-97BC-45C4-8D1F-B20981B24429}">
      <dgm:prSet/>
      <dgm:spPr/>
      <dgm:t>
        <a:bodyPr/>
        <a:lstStyle/>
        <a:p>
          <a:endParaRPr lang="it-IT"/>
        </a:p>
      </dgm:t>
    </dgm:pt>
    <dgm:pt modelId="{997DB17D-E55C-4787-A99E-F2EE7AC7C2F6}" type="sibTrans" cxnId="{FB3C422D-97BC-45C4-8D1F-B20981B24429}">
      <dgm:prSet/>
      <dgm:spPr/>
      <dgm:t>
        <a:bodyPr/>
        <a:lstStyle/>
        <a:p>
          <a:endParaRPr lang="it-IT"/>
        </a:p>
      </dgm:t>
    </dgm:pt>
    <dgm:pt modelId="{35EFAF59-1B3B-46F7-98EF-DC9E073C19EF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ASSISTENZA ALUNNI          € 72.500,00</a:t>
          </a:r>
        </a:p>
      </dgm:t>
    </dgm:pt>
    <dgm:pt modelId="{8D67124F-678E-42C7-AB39-F8E68C3DFF46}" type="sibTrans" cxnId="{482542FB-B242-467A-A567-85BC06D32FB6}">
      <dgm:prSet/>
      <dgm:spPr/>
      <dgm:t>
        <a:bodyPr/>
        <a:lstStyle/>
        <a:p>
          <a:endParaRPr lang="it-IT"/>
        </a:p>
      </dgm:t>
    </dgm:pt>
    <dgm:pt modelId="{DA1DE228-8A6B-4777-BFB1-F597A7EED8CC}" type="parTrans" cxnId="{482542FB-B242-467A-A567-85BC06D32FB6}">
      <dgm:prSet/>
      <dgm:spPr/>
      <dgm:t>
        <a:bodyPr/>
        <a:lstStyle/>
        <a:p>
          <a:endParaRPr lang="it-IT"/>
        </a:p>
      </dgm:t>
    </dgm:pt>
    <dgm:pt modelId="{154F816F-40A3-4312-926D-84D96B0FF69B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                 € 27.000,00</a:t>
          </a:r>
        </a:p>
      </dgm:t>
    </dgm:pt>
    <dgm:pt modelId="{69D6AF09-7AB2-4A89-8629-FAD66A0A17FA}" type="sibTrans" cxnId="{BA6597D2-AD01-4AE4-84A9-79F6D7151535}">
      <dgm:prSet/>
      <dgm:spPr/>
      <dgm:t>
        <a:bodyPr/>
        <a:lstStyle/>
        <a:p>
          <a:endParaRPr lang="it-IT"/>
        </a:p>
      </dgm:t>
    </dgm:pt>
    <dgm:pt modelId="{40D6A79E-FE98-40A2-92F6-4FDDBAF12232}" type="parTrans" cxnId="{BA6597D2-AD01-4AE4-84A9-79F6D7151535}">
      <dgm:prSet/>
      <dgm:spPr/>
      <dgm:t>
        <a:bodyPr/>
        <a:lstStyle/>
        <a:p>
          <a:endParaRPr lang="it-IT"/>
        </a:p>
      </dgm:t>
    </dgm:pt>
    <dgm:pt modelId="{A16AA176-2563-4F5E-A0BF-CFD4B193FBAD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PRE/POST SCUOLA         € 25.600,00</a:t>
          </a:r>
        </a:p>
      </dgm:t>
    </dgm:pt>
    <dgm:pt modelId="{A293E2C7-7C67-41E4-8AAC-8CA572DE3735}" type="sibTrans" cxnId="{1F9A158A-EACC-4803-931D-577E3A8B9EC0}">
      <dgm:prSet/>
      <dgm:spPr/>
      <dgm:t>
        <a:bodyPr/>
        <a:lstStyle/>
        <a:p>
          <a:endParaRPr lang="it-IT"/>
        </a:p>
      </dgm:t>
    </dgm:pt>
    <dgm:pt modelId="{5580663F-6382-4F36-BC4C-99A5F72CD1AB}" type="parTrans" cxnId="{1F9A158A-EACC-4803-931D-577E3A8B9EC0}">
      <dgm:prSet/>
      <dgm:spPr/>
      <dgm:t>
        <a:bodyPr/>
        <a:lstStyle/>
        <a:p>
          <a:endParaRPr lang="it-IT"/>
        </a:p>
      </dgm:t>
    </dgm:pt>
    <dgm:pt modelId="{06120D6B-F796-4624-9413-4FD02557D1BC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DIRITTO ALLO STUDIO (libri di testo)         € 10.000,00</a:t>
          </a:r>
        </a:p>
      </dgm:t>
    </dgm:pt>
    <dgm:pt modelId="{09E32344-8D3A-47D9-A495-145B1D36BF2F}" type="sibTrans" cxnId="{4210955D-52EC-46A7-9566-E27C95D766C6}">
      <dgm:prSet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t-IT"/>
        </a:p>
      </dgm:t>
    </dgm:pt>
    <dgm:pt modelId="{41F5EB2A-EE53-4FF3-9407-16B146434840}" type="parTrans" cxnId="{4210955D-52EC-46A7-9566-E27C95D766C6}">
      <dgm:prSet/>
      <dgm:spPr/>
      <dgm:t>
        <a:bodyPr/>
        <a:lstStyle/>
        <a:p>
          <a:endParaRPr lang="it-IT"/>
        </a:p>
      </dgm:t>
    </dgm:pt>
    <dgm:pt modelId="{AB2D127A-072B-46C7-8EB0-621579F08D63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TRASFERIMENTI SCUOLA    € 13.250,00</a:t>
          </a:r>
        </a:p>
      </dgm:t>
    </dgm:pt>
    <dgm:pt modelId="{6455C560-F8BE-4683-BE80-EFCCDDE79AFD}" type="sibTrans" cxnId="{BF7C3695-29F6-4CC4-BEC8-CE007FFE3A21}">
      <dgm:prSet/>
      <dgm:spPr/>
      <dgm:t>
        <a:bodyPr/>
        <a:lstStyle/>
        <a:p>
          <a:endParaRPr lang="it-IT"/>
        </a:p>
      </dgm:t>
    </dgm:pt>
    <dgm:pt modelId="{4E5583E3-AC59-40EA-BEEC-9D0CFF6C6D04}" type="parTrans" cxnId="{BF7C3695-29F6-4CC4-BEC8-CE007FFE3A21}">
      <dgm:prSet/>
      <dgm:spPr/>
      <dgm:t>
        <a:bodyPr/>
        <a:lstStyle/>
        <a:p>
          <a:endParaRPr lang="it-IT"/>
        </a:p>
      </dgm:t>
    </dgm:pt>
    <dgm:pt modelId="{F71589BB-1794-4265-9D8F-B83CA79BD7F0}" type="pres">
      <dgm:prSet presAssocID="{304EE22C-8BE7-4A9F-9FD8-B38531775E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353451C-27CF-47D1-9BA9-8BB4C21311DC}" type="pres">
      <dgm:prSet presAssocID="{A2B7CAE3-063E-4756-B739-C6207EE93AEF}" presName="centerShape" presStyleLbl="node0" presStyleIdx="0" presStyleCnt="1"/>
      <dgm:spPr/>
      <dgm:t>
        <a:bodyPr/>
        <a:lstStyle/>
        <a:p>
          <a:endParaRPr lang="it-IT"/>
        </a:p>
      </dgm:t>
    </dgm:pt>
    <dgm:pt modelId="{F70EB9A1-D71F-4CE9-96CB-FB6588B6A8CC}" type="pres">
      <dgm:prSet presAssocID="{4E5583E3-AC59-40EA-BEEC-9D0CFF6C6D04}" presName="parTrans" presStyleLbl="bgSibTrans2D1" presStyleIdx="0" presStyleCnt="5"/>
      <dgm:spPr/>
      <dgm:t>
        <a:bodyPr/>
        <a:lstStyle/>
        <a:p>
          <a:endParaRPr lang="it-IT"/>
        </a:p>
      </dgm:t>
    </dgm:pt>
    <dgm:pt modelId="{A25AEA43-1E68-4F23-91F2-9E2075FC7949}" type="pres">
      <dgm:prSet presAssocID="{AB2D127A-072B-46C7-8EB0-621579F08D6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A11C410-280B-4EDF-A5EE-6BEEB5657B45}" type="pres">
      <dgm:prSet presAssocID="{41F5EB2A-EE53-4FF3-9407-16B146434840}" presName="parTrans" presStyleLbl="bgSibTrans2D1" presStyleIdx="1" presStyleCnt="5"/>
      <dgm:spPr/>
      <dgm:t>
        <a:bodyPr/>
        <a:lstStyle/>
        <a:p>
          <a:endParaRPr lang="it-IT"/>
        </a:p>
      </dgm:t>
    </dgm:pt>
    <dgm:pt modelId="{94F285FD-B821-48D9-904E-1B6AE411F0BD}" type="pres">
      <dgm:prSet presAssocID="{06120D6B-F796-4624-9413-4FD02557D1B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0C4E1D-E77A-4833-A9A1-3816AD931F18}" type="pres">
      <dgm:prSet presAssocID="{5580663F-6382-4F36-BC4C-99A5F72CD1AB}" presName="parTrans" presStyleLbl="bgSibTrans2D1" presStyleIdx="2" presStyleCnt="5"/>
      <dgm:spPr/>
      <dgm:t>
        <a:bodyPr/>
        <a:lstStyle/>
        <a:p>
          <a:endParaRPr lang="it-IT"/>
        </a:p>
      </dgm:t>
    </dgm:pt>
    <dgm:pt modelId="{FEE536AD-1713-47DB-8113-643BD47954EF}" type="pres">
      <dgm:prSet presAssocID="{A16AA176-2563-4F5E-A0BF-CFD4B193FBA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12E06B-B08D-4AE4-B962-06EBF82AE92B}" type="pres">
      <dgm:prSet presAssocID="{40D6A79E-FE98-40A2-92F6-4FDDBAF12232}" presName="parTrans" presStyleLbl="bgSibTrans2D1" presStyleIdx="3" presStyleCnt="5"/>
      <dgm:spPr/>
      <dgm:t>
        <a:bodyPr/>
        <a:lstStyle/>
        <a:p>
          <a:endParaRPr lang="it-IT"/>
        </a:p>
      </dgm:t>
    </dgm:pt>
    <dgm:pt modelId="{C931BD89-390C-4BF8-82A7-043EBE2FA3A5}" type="pres">
      <dgm:prSet presAssocID="{154F816F-40A3-4312-926D-84D96B0FF69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5307F50-E225-46B0-B777-A3044BBCB4FE}" type="pres">
      <dgm:prSet presAssocID="{DA1DE228-8A6B-4777-BFB1-F597A7EED8CC}" presName="parTrans" presStyleLbl="bgSibTrans2D1" presStyleIdx="4" presStyleCnt="5"/>
      <dgm:spPr/>
      <dgm:t>
        <a:bodyPr/>
        <a:lstStyle/>
        <a:p>
          <a:endParaRPr lang="it-IT"/>
        </a:p>
      </dgm:t>
    </dgm:pt>
    <dgm:pt modelId="{4D91D6A6-B8B7-4BDF-AA6D-6E2B22DEDDCF}" type="pres">
      <dgm:prSet presAssocID="{35EFAF59-1B3B-46F7-98EF-DC9E073C19E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F9A158A-EACC-4803-931D-577E3A8B9EC0}" srcId="{A2B7CAE3-063E-4756-B739-C6207EE93AEF}" destId="{A16AA176-2563-4F5E-A0BF-CFD4B193FBAD}" srcOrd="2" destOrd="0" parTransId="{5580663F-6382-4F36-BC4C-99A5F72CD1AB}" sibTransId="{A293E2C7-7C67-41E4-8AAC-8CA572DE3735}"/>
    <dgm:cxn modelId="{BF7C3695-29F6-4CC4-BEC8-CE007FFE3A21}" srcId="{A2B7CAE3-063E-4756-B739-C6207EE93AEF}" destId="{AB2D127A-072B-46C7-8EB0-621579F08D63}" srcOrd="0" destOrd="0" parTransId="{4E5583E3-AC59-40EA-BEEC-9D0CFF6C6D04}" sibTransId="{6455C560-F8BE-4683-BE80-EFCCDDE79AFD}"/>
    <dgm:cxn modelId="{4210955D-52EC-46A7-9566-E27C95D766C6}" srcId="{A2B7CAE3-063E-4756-B739-C6207EE93AEF}" destId="{06120D6B-F796-4624-9413-4FD02557D1BC}" srcOrd="1" destOrd="0" parTransId="{41F5EB2A-EE53-4FF3-9407-16B146434840}" sibTransId="{09E32344-8D3A-47D9-A495-145B1D36BF2F}"/>
    <dgm:cxn modelId="{631EAE8A-13BA-44BD-B72E-C125A13E8945}" type="presOf" srcId="{5580663F-6382-4F36-BC4C-99A5F72CD1AB}" destId="{A10C4E1D-E77A-4833-A9A1-3816AD931F18}" srcOrd="0" destOrd="0" presId="urn:microsoft.com/office/officeart/2005/8/layout/radial4"/>
    <dgm:cxn modelId="{13AE6B63-EDF4-4DDC-A858-F1DA995DD7DF}" type="presOf" srcId="{DA1DE228-8A6B-4777-BFB1-F597A7EED8CC}" destId="{45307F50-E225-46B0-B777-A3044BBCB4FE}" srcOrd="0" destOrd="0" presId="urn:microsoft.com/office/officeart/2005/8/layout/radial4"/>
    <dgm:cxn modelId="{16D12DA5-C1FF-4428-AB5D-413C26E9D2D9}" type="presOf" srcId="{154F816F-40A3-4312-926D-84D96B0FF69B}" destId="{C931BD89-390C-4BF8-82A7-043EBE2FA3A5}" srcOrd="0" destOrd="0" presId="urn:microsoft.com/office/officeart/2005/8/layout/radial4"/>
    <dgm:cxn modelId="{63D7B5DD-8887-4B30-ABD2-1A7A09C261F4}" type="presOf" srcId="{A2B7CAE3-063E-4756-B739-C6207EE93AEF}" destId="{2353451C-27CF-47D1-9BA9-8BB4C21311DC}" srcOrd="0" destOrd="0" presId="urn:microsoft.com/office/officeart/2005/8/layout/radial4"/>
    <dgm:cxn modelId="{BA6597D2-AD01-4AE4-84A9-79F6D7151535}" srcId="{A2B7CAE3-063E-4756-B739-C6207EE93AEF}" destId="{154F816F-40A3-4312-926D-84D96B0FF69B}" srcOrd="3" destOrd="0" parTransId="{40D6A79E-FE98-40A2-92F6-4FDDBAF12232}" sibTransId="{69D6AF09-7AB2-4A89-8629-FAD66A0A17FA}"/>
    <dgm:cxn modelId="{7E5DA18A-CBB6-4C50-961A-5E6130AE903C}" type="presOf" srcId="{41F5EB2A-EE53-4FF3-9407-16B146434840}" destId="{4A11C410-280B-4EDF-A5EE-6BEEB5657B45}" srcOrd="0" destOrd="0" presId="urn:microsoft.com/office/officeart/2005/8/layout/radial4"/>
    <dgm:cxn modelId="{6EC2D53F-6225-47DD-89BB-E79A86D9D6CC}" type="presOf" srcId="{A16AA176-2563-4F5E-A0BF-CFD4B193FBAD}" destId="{FEE536AD-1713-47DB-8113-643BD47954EF}" srcOrd="0" destOrd="0" presId="urn:microsoft.com/office/officeart/2005/8/layout/radial4"/>
    <dgm:cxn modelId="{1F02DB37-5CAB-4011-89B6-25D296BAF93D}" type="presOf" srcId="{35EFAF59-1B3B-46F7-98EF-DC9E073C19EF}" destId="{4D91D6A6-B8B7-4BDF-AA6D-6E2B22DEDDCF}" srcOrd="0" destOrd="0" presId="urn:microsoft.com/office/officeart/2005/8/layout/radial4"/>
    <dgm:cxn modelId="{33FFA335-237E-4236-938D-8BB8E8D109BD}" type="presOf" srcId="{AB2D127A-072B-46C7-8EB0-621579F08D63}" destId="{A25AEA43-1E68-4F23-91F2-9E2075FC7949}" srcOrd="0" destOrd="0" presId="urn:microsoft.com/office/officeart/2005/8/layout/radial4"/>
    <dgm:cxn modelId="{482542FB-B242-467A-A567-85BC06D32FB6}" srcId="{A2B7CAE3-063E-4756-B739-C6207EE93AEF}" destId="{35EFAF59-1B3B-46F7-98EF-DC9E073C19EF}" srcOrd="4" destOrd="0" parTransId="{DA1DE228-8A6B-4777-BFB1-F597A7EED8CC}" sibTransId="{8D67124F-678E-42C7-AB39-F8E68C3DFF46}"/>
    <dgm:cxn modelId="{655C7E5E-6A93-4240-B4E5-3AAE1807E190}" type="presOf" srcId="{40D6A79E-FE98-40A2-92F6-4FDDBAF12232}" destId="{4F12E06B-B08D-4AE4-B962-06EBF82AE92B}" srcOrd="0" destOrd="0" presId="urn:microsoft.com/office/officeart/2005/8/layout/radial4"/>
    <dgm:cxn modelId="{721B42C8-EF94-44CC-A468-F2B6FA1DED2A}" type="presOf" srcId="{06120D6B-F796-4624-9413-4FD02557D1BC}" destId="{94F285FD-B821-48D9-904E-1B6AE411F0BD}" srcOrd="0" destOrd="0" presId="urn:microsoft.com/office/officeart/2005/8/layout/radial4"/>
    <dgm:cxn modelId="{C591FB52-5EA7-4A89-85AF-F1204F300B17}" type="presOf" srcId="{4E5583E3-AC59-40EA-BEEC-9D0CFF6C6D04}" destId="{F70EB9A1-D71F-4CE9-96CB-FB6588B6A8CC}" srcOrd="0" destOrd="0" presId="urn:microsoft.com/office/officeart/2005/8/layout/radial4"/>
    <dgm:cxn modelId="{FB3C422D-97BC-45C4-8D1F-B20981B24429}" srcId="{304EE22C-8BE7-4A9F-9FD8-B38531775E5D}" destId="{A2B7CAE3-063E-4756-B739-C6207EE93AEF}" srcOrd="0" destOrd="0" parTransId="{C6265F6F-A1B4-4270-9EAC-A62F3DD523CB}" sibTransId="{997DB17D-E55C-4787-A99E-F2EE7AC7C2F6}"/>
    <dgm:cxn modelId="{94792C75-81EA-4EC6-850E-929B26285100}" type="presOf" srcId="{304EE22C-8BE7-4A9F-9FD8-B38531775E5D}" destId="{F71589BB-1794-4265-9D8F-B83CA79BD7F0}" srcOrd="0" destOrd="0" presId="urn:microsoft.com/office/officeart/2005/8/layout/radial4"/>
    <dgm:cxn modelId="{E257D8D6-4156-4B2B-9553-96D10D439B59}" type="presParOf" srcId="{F71589BB-1794-4265-9D8F-B83CA79BD7F0}" destId="{2353451C-27CF-47D1-9BA9-8BB4C21311DC}" srcOrd="0" destOrd="0" presId="urn:microsoft.com/office/officeart/2005/8/layout/radial4"/>
    <dgm:cxn modelId="{9C300BF0-88F0-4F10-9303-90F65AD46EE6}" type="presParOf" srcId="{F71589BB-1794-4265-9D8F-B83CA79BD7F0}" destId="{F70EB9A1-D71F-4CE9-96CB-FB6588B6A8CC}" srcOrd="1" destOrd="0" presId="urn:microsoft.com/office/officeart/2005/8/layout/radial4"/>
    <dgm:cxn modelId="{A0E654D9-D0F1-4A32-AA69-937B7F2EBD77}" type="presParOf" srcId="{F71589BB-1794-4265-9D8F-B83CA79BD7F0}" destId="{A25AEA43-1E68-4F23-91F2-9E2075FC7949}" srcOrd="2" destOrd="0" presId="urn:microsoft.com/office/officeart/2005/8/layout/radial4"/>
    <dgm:cxn modelId="{E457C5E8-6C02-4114-99F1-042AC2B7B859}" type="presParOf" srcId="{F71589BB-1794-4265-9D8F-B83CA79BD7F0}" destId="{4A11C410-280B-4EDF-A5EE-6BEEB5657B45}" srcOrd="3" destOrd="0" presId="urn:microsoft.com/office/officeart/2005/8/layout/radial4"/>
    <dgm:cxn modelId="{EC32834D-478C-4F84-9F3A-EF815AAFB40F}" type="presParOf" srcId="{F71589BB-1794-4265-9D8F-B83CA79BD7F0}" destId="{94F285FD-B821-48D9-904E-1B6AE411F0BD}" srcOrd="4" destOrd="0" presId="urn:microsoft.com/office/officeart/2005/8/layout/radial4"/>
    <dgm:cxn modelId="{717BDD04-73F0-46E4-B331-ADD46CFB56F6}" type="presParOf" srcId="{F71589BB-1794-4265-9D8F-B83CA79BD7F0}" destId="{A10C4E1D-E77A-4833-A9A1-3816AD931F18}" srcOrd="5" destOrd="0" presId="urn:microsoft.com/office/officeart/2005/8/layout/radial4"/>
    <dgm:cxn modelId="{4D301B6B-6FB9-4A77-B5D0-FE6B20852191}" type="presParOf" srcId="{F71589BB-1794-4265-9D8F-B83CA79BD7F0}" destId="{FEE536AD-1713-47DB-8113-643BD47954EF}" srcOrd="6" destOrd="0" presId="urn:microsoft.com/office/officeart/2005/8/layout/radial4"/>
    <dgm:cxn modelId="{F697ACF0-04C6-4500-909E-C378913653A2}" type="presParOf" srcId="{F71589BB-1794-4265-9D8F-B83CA79BD7F0}" destId="{4F12E06B-B08D-4AE4-B962-06EBF82AE92B}" srcOrd="7" destOrd="0" presId="urn:microsoft.com/office/officeart/2005/8/layout/radial4"/>
    <dgm:cxn modelId="{F7065097-2157-49AC-9A24-82A6ED69D0A4}" type="presParOf" srcId="{F71589BB-1794-4265-9D8F-B83CA79BD7F0}" destId="{C931BD89-390C-4BF8-82A7-043EBE2FA3A5}" srcOrd="8" destOrd="0" presId="urn:microsoft.com/office/officeart/2005/8/layout/radial4"/>
    <dgm:cxn modelId="{0B4CF6BE-6A2F-41F9-A494-4F9BA17AA0F2}" type="presParOf" srcId="{F71589BB-1794-4265-9D8F-B83CA79BD7F0}" destId="{45307F50-E225-46B0-B777-A3044BBCB4FE}" srcOrd="9" destOrd="0" presId="urn:microsoft.com/office/officeart/2005/8/layout/radial4"/>
    <dgm:cxn modelId="{5E88044D-DD02-455C-8201-F5FDD241ACF6}" type="presParOf" srcId="{F71589BB-1794-4265-9D8F-B83CA79BD7F0}" destId="{4D91D6A6-B8B7-4BDF-AA6D-6E2B22DEDDC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04EE22C-8BE7-4A9F-9FD8-B38531775E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B7CAE3-063E-4756-B739-C6207EE93AEF}">
      <dgm:prSet phldrT="[Tes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MINORI</a:t>
          </a:r>
        </a:p>
      </dgm:t>
    </dgm:pt>
    <dgm:pt modelId="{C6265F6F-A1B4-4270-9EAC-A62F3DD523CB}" type="parTrans" cxnId="{FB3C422D-97BC-45C4-8D1F-B20981B24429}">
      <dgm:prSet/>
      <dgm:spPr/>
      <dgm:t>
        <a:bodyPr/>
        <a:lstStyle/>
        <a:p>
          <a:endParaRPr lang="it-IT"/>
        </a:p>
      </dgm:t>
    </dgm:pt>
    <dgm:pt modelId="{997DB17D-E55C-4787-A99E-F2EE7AC7C2F6}" type="sibTrans" cxnId="{FB3C422D-97BC-45C4-8D1F-B20981B24429}">
      <dgm:prSet/>
      <dgm:spPr/>
      <dgm:t>
        <a:bodyPr/>
        <a:lstStyle/>
        <a:p>
          <a:endParaRPr lang="it-IT"/>
        </a:p>
      </dgm:t>
    </dgm:pt>
    <dgm:pt modelId="{35EFAF59-1B3B-46F7-98EF-DC9E073C19EF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ASSISTENZA MINORI                € 51.260,00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7124F-678E-42C7-AB39-F8E68C3DFF46}" type="sibTrans" cxnId="{482542FB-B242-467A-A567-85BC06D32FB6}">
      <dgm:prSet/>
      <dgm:spPr/>
      <dgm:t>
        <a:bodyPr/>
        <a:lstStyle/>
        <a:p>
          <a:endParaRPr lang="it-IT"/>
        </a:p>
      </dgm:t>
    </dgm:pt>
    <dgm:pt modelId="{DA1DE228-8A6B-4777-BFB1-F597A7EED8CC}" type="parTrans" cxnId="{482542FB-B242-467A-A567-85BC06D32FB6}">
      <dgm:prSet/>
      <dgm:spPr/>
      <dgm:t>
        <a:bodyPr/>
        <a:lstStyle/>
        <a:p>
          <a:endParaRPr lang="it-IT"/>
        </a:p>
      </dgm:t>
    </dgm:pt>
    <dgm:pt modelId="{AB2D127A-072B-46C7-8EB0-621579F08D63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INTEGRAZIONE RETTE NIDO            € 70.000,00</a:t>
          </a:r>
        </a:p>
      </dgm:t>
    </dgm:pt>
    <dgm:pt modelId="{6455C560-F8BE-4683-BE80-EFCCDDE79AFD}" type="sibTrans" cxnId="{BF7C3695-29F6-4CC4-BEC8-CE007FFE3A21}">
      <dgm:prSet/>
      <dgm:spPr/>
      <dgm:t>
        <a:bodyPr/>
        <a:lstStyle/>
        <a:p>
          <a:endParaRPr lang="it-IT"/>
        </a:p>
      </dgm:t>
    </dgm:pt>
    <dgm:pt modelId="{4E5583E3-AC59-40EA-BEEC-9D0CFF6C6D04}" type="parTrans" cxnId="{BF7C3695-29F6-4CC4-BEC8-CE007FFE3A21}">
      <dgm:prSet/>
      <dgm:spPr/>
      <dgm:t>
        <a:bodyPr/>
        <a:lstStyle/>
        <a:p>
          <a:endParaRPr lang="it-IT"/>
        </a:p>
      </dgm:t>
    </dgm:pt>
    <dgm:pt modelId="{26A05465-0971-4DE0-8118-609FA9BC6C86}" type="pres">
      <dgm:prSet presAssocID="{304EE22C-8BE7-4A9F-9FD8-B38531775E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0DB4855-6DB3-4D86-A14E-4C3393E0452D}" type="pres">
      <dgm:prSet presAssocID="{A2B7CAE3-063E-4756-B739-C6207EE93AEF}" presName="centerShape" presStyleLbl="node0" presStyleIdx="0" presStyleCnt="1"/>
      <dgm:spPr/>
      <dgm:t>
        <a:bodyPr/>
        <a:lstStyle/>
        <a:p>
          <a:endParaRPr lang="it-IT"/>
        </a:p>
      </dgm:t>
    </dgm:pt>
    <dgm:pt modelId="{F2825CEB-E81E-478B-AE5E-AE3445FC8DCE}" type="pres">
      <dgm:prSet presAssocID="{4E5583E3-AC59-40EA-BEEC-9D0CFF6C6D04}" presName="parTrans" presStyleLbl="bgSibTrans2D1" presStyleIdx="0" presStyleCnt="2" custAng="21510440"/>
      <dgm:spPr/>
      <dgm:t>
        <a:bodyPr/>
        <a:lstStyle/>
        <a:p>
          <a:endParaRPr lang="it-IT"/>
        </a:p>
      </dgm:t>
    </dgm:pt>
    <dgm:pt modelId="{4DF78AFE-26D3-4400-BB13-DCB87E82A010}" type="pres">
      <dgm:prSet presAssocID="{AB2D127A-072B-46C7-8EB0-621579F08D6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6C2B5F-9798-4123-933C-EC8089F921A9}" type="pres">
      <dgm:prSet presAssocID="{DA1DE228-8A6B-4777-BFB1-F597A7EED8CC}" presName="parTrans" presStyleLbl="bgSibTrans2D1" presStyleIdx="1" presStyleCnt="2" custAng="183563"/>
      <dgm:spPr/>
      <dgm:t>
        <a:bodyPr/>
        <a:lstStyle/>
        <a:p>
          <a:endParaRPr lang="it-IT"/>
        </a:p>
      </dgm:t>
    </dgm:pt>
    <dgm:pt modelId="{3D5417A4-94F0-43CE-8D3B-155F15AFCB5B}" type="pres">
      <dgm:prSet presAssocID="{35EFAF59-1B3B-46F7-98EF-DC9E073C19E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3C422D-97BC-45C4-8D1F-B20981B24429}" srcId="{304EE22C-8BE7-4A9F-9FD8-B38531775E5D}" destId="{A2B7CAE3-063E-4756-B739-C6207EE93AEF}" srcOrd="0" destOrd="0" parTransId="{C6265F6F-A1B4-4270-9EAC-A62F3DD523CB}" sibTransId="{997DB17D-E55C-4787-A99E-F2EE7AC7C2F6}"/>
    <dgm:cxn modelId="{592EF3AD-B7A5-4B25-89D1-1B1CBF01482C}" type="presOf" srcId="{304EE22C-8BE7-4A9F-9FD8-B38531775E5D}" destId="{26A05465-0971-4DE0-8118-609FA9BC6C86}" srcOrd="0" destOrd="0" presId="urn:microsoft.com/office/officeart/2005/8/layout/radial4"/>
    <dgm:cxn modelId="{AB0987E0-E0C7-4ECF-BDCE-A89D3DB88CBB}" type="presOf" srcId="{DA1DE228-8A6B-4777-BFB1-F597A7EED8CC}" destId="{376C2B5F-9798-4123-933C-EC8089F921A9}" srcOrd="0" destOrd="0" presId="urn:microsoft.com/office/officeart/2005/8/layout/radial4"/>
    <dgm:cxn modelId="{BF7C3695-29F6-4CC4-BEC8-CE007FFE3A21}" srcId="{A2B7CAE3-063E-4756-B739-C6207EE93AEF}" destId="{AB2D127A-072B-46C7-8EB0-621579F08D63}" srcOrd="0" destOrd="0" parTransId="{4E5583E3-AC59-40EA-BEEC-9D0CFF6C6D04}" sibTransId="{6455C560-F8BE-4683-BE80-EFCCDDE79AFD}"/>
    <dgm:cxn modelId="{1F19EE12-2F85-4779-97E2-02E682FFD823}" type="presOf" srcId="{35EFAF59-1B3B-46F7-98EF-DC9E073C19EF}" destId="{3D5417A4-94F0-43CE-8D3B-155F15AFCB5B}" srcOrd="0" destOrd="0" presId="urn:microsoft.com/office/officeart/2005/8/layout/radial4"/>
    <dgm:cxn modelId="{EE7E2B98-6E46-470D-B5D7-24F0659D64FA}" type="presOf" srcId="{A2B7CAE3-063E-4756-B739-C6207EE93AEF}" destId="{50DB4855-6DB3-4D86-A14E-4C3393E0452D}" srcOrd="0" destOrd="0" presId="urn:microsoft.com/office/officeart/2005/8/layout/radial4"/>
    <dgm:cxn modelId="{E6AE15C1-762B-41B5-8A50-A3DDFBCBF33C}" type="presOf" srcId="{AB2D127A-072B-46C7-8EB0-621579F08D63}" destId="{4DF78AFE-26D3-4400-BB13-DCB87E82A010}" srcOrd="0" destOrd="0" presId="urn:microsoft.com/office/officeart/2005/8/layout/radial4"/>
    <dgm:cxn modelId="{482542FB-B242-467A-A567-85BC06D32FB6}" srcId="{A2B7CAE3-063E-4756-B739-C6207EE93AEF}" destId="{35EFAF59-1B3B-46F7-98EF-DC9E073C19EF}" srcOrd="1" destOrd="0" parTransId="{DA1DE228-8A6B-4777-BFB1-F597A7EED8CC}" sibTransId="{8D67124F-678E-42C7-AB39-F8E68C3DFF46}"/>
    <dgm:cxn modelId="{CC23CD28-416D-47F5-A8E7-B5194F94A655}" type="presOf" srcId="{4E5583E3-AC59-40EA-BEEC-9D0CFF6C6D04}" destId="{F2825CEB-E81E-478B-AE5E-AE3445FC8DCE}" srcOrd="0" destOrd="0" presId="urn:microsoft.com/office/officeart/2005/8/layout/radial4"/>
    <dgm:cxn modelId="{49A23D6E-99EE-4049-8FFD-8BB04E2B3A43}" type="presParOf" srcId="{26A05465-0971-4DE0-8118-609FA9BC6C86}" destId="{50DB4855-6DB3-4D86-A14E-4C3393E0452D}" srcOrd="0" destOrd="0" presId="urn:microsoft.com/office/officeart/2005/8/layout/radial4"/>
    <dgm:cxn modelId="{03E027BF-EE2A-453F-AA39-092806B9A577}" type="presParOf" srcId="{26A05465-0971-4DE0-8118-609FA9BC6C86}" destId="{F2825CEB-E81E-478B-AE5E-AE3445FC8DCE}" srcOrd="1" destOrd="0" presId="urn:microsoft.com/office/officeart/2005/8/layout/radial4"/>
    <dgm:cxn modelId="{77EE3B01-6054-4EAB-B815-DCC0785290AC}" type="presParOf" srcId="{26A05465-0971-4DE0-8118-609FA9BC6C86}" destId="{4DF78AFE-26D3-4400-BB13-DCB87E82A010}" srcOrd="2" destOrd="0" presId="urn:microsoft.com/office/officeart/2005/8/layout/radial4"/>
    <dgm:cxn modelId="{0E399419-BF62-4655-8F12-33454C6614D6}" type="presParOf" srcId="{26A05465-0971-4DE0-8118-609FA9BC6C86}" destId="{376C2B5F-9798-4123-933C-EC8089F921A9}" srcOrd="3" destOrd="0" presId="urn:microsoft.com/office/officeart/2005/8/layout/radial4"/>
    <dgm:cxn modelId="{BD417CE1-35DB-4D28-848E-8F5B79C61713}" type="presParOf" srcId="{26A05465-0971-4DE0-8118-609FA9BC6C86}" destId="{3D5417A4-94F0-43CE-8D3B-155F15AFCB5B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04EE22C-8BE7-4A9F-9FD8-B38531775E5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A2B7CAE3-063E-4756-B739-C6207EE93AEF}">
      <dgm:prSet phldrT="[Tes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SOCIALE</a:t>
          </a:r>
        </a:p>
      </dgm:t>
    </dgm:pt>
    <dgm:pt modelId="{C6265F6F-A1B4-4270-9EAC-A62F3DD523CB}" type="parTrans" cxnId="{FB3C422D-97BC-45C4-8D1F-B20981B24429}">
      <dgm:prSet/>
      <dgm:spPr/>
      <dgm:t>
        <a:bodyPr/>
        <a:lstStyle/>
        <a:p>
          <a:endParaRPr lang="it-IT"/>
        </a:p>
      </dgm:t>
    </dgm:pt>
    <dgm:pt modelId="{997DB17D-E55C-4787-A99E-F2EE7AC7C2F6}" type="sibTrans" cxnId="{FB3C422D-97BC-45C4-8D1F-B20981B24429}">
      <dgm:prSet/>
      <dgm:spPr/>
      <dgm:t>
        <a:bodyPr/>
        <a:lstStyle/>
        <a:p>
          <a:endParaRPr lang="it-IT"/>
        </a:p>
      </dgm:t>
    </dgm:pt>
    <dgm:pt modelId="{35EFAF59-1B3B-46F7-98EF-DC9E073C19EF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ANZIANI               € 47.500,00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67124F-678E-42C7-AB39-F8E68C3DFF46}" type="sibTrans" cxnId="{482542FB-B242-467A-A567-85BC06D32FB6}">
      <dgm:prSet/>
      <dgm:spPr/>
      <dgm:t>
        <a:bodyPr/>
        <a:lstStyle/>
        <a:p>
          <a:endParaRPr lang="it-IT"/>
        </a:p>
      </dgm:t>
    </dgm:pt>
    <dgm:pt modelId="{DA1DE228-8A6B-4777-BFB1-F597A7EED8CC}" type="parTrans" cxnId="{482542FB-B242-467A-A567-85BC06D32FB6}">
      <dgm:prSet/>
      <dgm:spPr/>
      <dgm:t>
        <a:bodyPr/>
        <a:lstStyle/>
        <a:p>
          <a:endParaRPr lang="it-IT"/>
        </a:p>
      </dgm:t>
    </dgm:pt>
    <dgm:pt modelId="{AB2D127A-072B-46C7-8EB0-621579F08D63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DISABILI               € 12.000,00</a:t>
          </a:r>
        </a:p>
      </dgm:t>
    </dgm:pt>
    <dgm:pt modelId="{6455C560-F8BE-4683-BE80-EFCCDDE79AFD}" type="sibTrans" cxnId="{BF7C3695-29F6-4CC4-BEC8-CE007FFE3A21}">
      <dgm:prSet/>
      <dgm:spPr/>
      <dgm:t>
        <a:bodyPr/>
        <a:lstStyle/>
        <a:p>
          <a:endParaRPr lang="it-IT"/>
        </a:p>
      </dgm:t>
    </dgm:pt>
    <dgm:pt modelId="{4E5583E3-AC59-40EA-BEEC-9D0CFF6C6D04}" type="parTrans" cxnId="{BF7C3695-29F6-4CC4-BEC8-CE007FFE3A21}">
      <dgm:prSet/>
      <dgm:spPr/>
      <dgm:t>
        <a:bodyPr/>
        <a:lstStyle/>
        <a:p>
          <a:endParaRPr lang="it-IT"/>
        </a:p>
      </dgm:t>
    </dgm:pt>
    <dgm:pt modelId="{95A53B32-E0A6-4654-9F65-41185D61FA3D}">
      <dgm:prSet phldrT="[Testo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CONTRIBUTI SOCIALI             € 57.302,00</a:t>
          </a:r>
          <a:endParaRPr lang="it-IT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31DE4B-7347-4368-95F7-C1667330AABC}" type="parTrans" cxnId="{21D310C3-BB2C-410D-ABC6-B27611894B98}">
      <dgm:prSet/>
      <dgm:spPr/>
      <dgm:t>
        <a:bodyPr/>
        <a:lstStyle/>
        <a:p>
          <a:endParaRPr lang="it-IT"/>
        </a:p>
      </dgm:t>
    </dgm:pt>
    <dgm:pt modelId="{696285F1-5681-40A2-86F8-8B6CA9BE3991}" type="sibTrans" cxnId="{21D310C3-BB2C-410D-ABC6-B27611894B98}">
      <dgm:prSet/>
      <dgm:spPr/>
      <dgm:t>
        <a:bodyPr/>
        <a:lstStyle/>
        <a:p>
          <a:endParaRPr lang="it-IT"/>
        </a:p>
      </dgm:t>
    </dgm:pt>
    <dgm:pt modelId="{26A05465-0971-4DE0-8118-609FA9BC6C86}" type="pres">
      <dgm:prSet presAssocID="{304EE22C-8BE7-4A9F-9FD8-B38531775E5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0DB4855-6DB3-4D86-A14E-4C3393E0452D}" type="pres">
      <dgm:prSet presAssocID="{A2B7CAE3-063E-4756-B739-C6207EE93AEF}" presName="centerShape" presStyleLbl="node0" presStyleIdx="0" presStyleCnt="1" custScaleX="108011"/>
      <dgm:spPr/>
      <dgm:t>
        <a:bodyPr/>
        <a:lstStyle/>
        <a:p>
          <a:endParaRPr lang="it-IT"/>
        </a:p>
      </dgm:t>
    </dgm:pt>
    <dgm:pt modelId="{F2825CEB-E81E-478B-AE5E-AE3445FC8DCE}" type="pres">
      <dgm:prSet presAssocID="{4E5583E3-AC59-40EA-BEEC-9D0CFF6C6D04}" presName="parTrans" presStyleLbl="bgSibTrans2D1" presStyleIdx="0" presStyleCnt="3" custAng="21510440"/>
      <dgm:spPr/>
      <dgm:t>
        <a:bodyPr/>
        <a:lstStyle/>
        <a:p>
          <a:endParaRPr lang="it-IT"/>
        </a:p>
      </dgm:t>
    </dgm:pt>
    <dgm:pt modelId="{4DF78AFE-26D3-4400-BB13-DCB87E82A010}" type="pres">
      <dgm:prSet presAssocID="{AB2D127A-072B-46C7-8EB0-621579F08D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76C2B5F-9798-4123-933C-EC8089F921A9}" type="pres">
      <dgm:prSet presAssocID="{DA1DE228-8A6B-4777-BFB1-F597A7EED8CC}" presName="parTrans" presStyleLbl="bgSibTrans2D1" presStyleIdx="1" presStyleCnt="3" custAng="183563"/>
      <dgm:spPr/>
      <dgm:t>
        <a:bodyPr/>
        <a:lstStyle/>
        <a:p>
          <a:endParaRPr lang="it-IT"/>
        </a:p>
      </dgm:t>
    </dgm:pt>
    <dgm:pt modelId="{3D5417A4-94F0-43CE-8D3B-155F15AFCB5B}" type="pres">
      <dgm:prSet presAssocID="{35EFAF59-1B3B-46F7-98EF-DC9E073C19E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1A60058-29FD-428F-81D5-2EEEBCE49AC0}" type="pres">
      <dgm:prSet presAssocID="{F231DE4B-7347-4368-95F7-C1667330AABC}" presName="parTrans" presStyleLbl="bgSibTrans2D1" presStyleIdx="2" presStyleCnt="3"/>
      <dgm:spPr/>
    </dgm:pt>
    <dgm:pt modelId="{CF99153E-B5CB-4EBD-A544-088AFECAA4B5}" type="pres">
      <dgm:prSet presAssocID="{95A53B32-E0A6-4654-9F65-41185D61FA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B3C422D-97BC-45C4-8D1F-B20981B24429}" srcId="{304EE22C-8BE7-4A9F-9FD8-B38531775E5D}" destId="{A2B7CAE3-063E-4756-B739-C6207EE93AEF}" srcOrd="0" destOrd="0" parTransId="{C6265F6F-A1B4-4270-9EAC-A62F3DD523CB}" sibTransId="{997DB17D-E55C-4787-A99E-F2EE7AC7C2F6}"/>
    <dgm:cxn modelId="{A22AAB33-86D3-48EA-929C-FAFFBB1737D3}" type="presOf" srcId="{95A53B32-E0A6-4654-9F65-41185D61FA3D}" destId="{CF99153E-B5CB-4EBD-A544-088AFECAA4B5}" srcOrd="0" destOrd="0" presId="urn:microsoft.com/office/officeart/2005/8/layout/radial4"/>
    <dgm:cxn modelId="{2DF069A3-8FA8-4AEC-926C-91C63288C2BE}" type="presOf" srcId="{4E5583E3-AC59-40EA-BEEC-9D0CFF6C6D04}" destId="{F2825CEB-E81E-478B-AE5E-AE3445FC8DCE}" srcOrd="0" destOrd="0" presId="urn:microsoft.com/office/officeart/2005/8/layout/radial4"/>
    <dgm:cxn modelId="{BF7C3695-29F6-4CC4-BEC8-CE007FFE3A21}" srcId="{A2B7CAE3-063E-4756-B739-C6207EE93AEF}" destId="{AB2D127A-072B-46C7-8EB0-621579F08D63}" srcOrd="0" destOrd="0" parTransId="{4E5583E3-AC59-40EA-BEEC-9D0CFF6C6D04}" sibTransId="{6455C560-F8BE-4683-BE80-EFCCDDE79AFD}"/>
    <dgm:cxn modelId="{0D042306-6CB3-404D-8546-FC68435A5E7E}" type="presOf" srcId="{304EE22C-8BE7-4A9F-9FD8-B38531775E5D}" destId="{26A05465-0971-4DE0-8118-609FA9BC6C86}" srcOrd="0" destOrd="0" presId="urn:microsoft.com/office/officeart/2005/8/layout/radial4"/>
    <dgm:cxn modelId="{21D310C3-BB2C-410D-ABC6-B27611894B98}" srcId="{A2B7CAE3-063E-4756-B739-C6207EE93AEF}" destId="{95A53B32-E0A6-4654-9F65-41185D61FA3D}" srcOrd="2" destOrd="0" parTransId="{F231DE4B-7347-4368-95F7-C1667330AABC}" sibTransId="{696285F1-5681-40A2-86F8-8B6CA9BE3991}"/>
    <dgm:cxn modelId="{BF6A5B5E-7444-4ABB-9FF8-AA35A4031976}" type="presOf" srcId="{DA1DE228-8A6B-4777-BFB1-F597A7EED8CC}" destId="{376C2B5F-9798-4123-933C-EC8089F921A9}" srcOrd="0" destOrd="0" presId="urn:microsoft.com/office/officeart/2005/8/layout/radial4"/>
    <dgm:cxn modelId="{E0581093-B2C0-4F2F-900E-3E92E52A89CE}" type="presOf" srcId="{A2B7CAE3-063E-4756-B739-C6207EE93AEF}" destId="{50DB4855-6DB3-4D86-A14E-4C3393E0452D}" srcOrd="0" destOrd="0" presId="urn:microsoft.com/office/officeart/2005/8/layout/radial4"/>
    <dgm:cxn modelId="{B6F34E3F-1C77-4D66-B399-B455276B44BB}" type="presOf" srcId="{F231DE4B-7347-4368-95F7-C1667330AABC}" destId="{C1A60058-29FD-428F-81D5-2EEEBCE49AC0}" srcOrd="0" destOrd="0" presId="urn:microsoft.com/office/officeart/2005/8/layout/radial4"/>
    <dgm:cxn modelId="{482542FB-B242-467A-A567-85BC06D32FB6}" srcId="{A2B7CAE3-063E-4756-B739-C6207EE93AEF}" destId="{35EFAF59-1B3B-46F7-98EF-DC9E073C19EF}" srcOrd="1" destOrd="0" parTransId="{DA1DE228-8A6B-4777-BFB1-F597A7EED8CC}" sibTransId="{8D67124F-678E-42C7-AB39-F8E68C3DFF46}"/>
    <dgm:cxn modelId="{1FD60D41-92A4-4955-BE32-BAF96A65880D}" type="presOf" srcId="{35EFAF59-1B3B-46F7-98EF-DC9E073C19EF}" destId="{3D5417A4-94F0-43CE-8D3B-155F15AFCB5B}" srcOrd="0" destOrd="0" presId="urn:microsoft.com/office/officeart/2005/8/layout/radial4"/>
    <dgm:cxn modelId="{FCD8A3AD-9DCE-4C1F-AC35-FCB9C0906B94}" type="presOf" srcId="{AB2D127A-072B-46C7-8EB0-621579F08D63}" destId="{4DF78AFE-26D3-4400-BB13-DCB87E82A010}" srcOrd="0" destOrd="0" presId="urn:microsoft.com/office/officeart/2005/8/layout/radial4"/>
    <dgm:cxn modelId="{DD139A4D-AB3F-4642-A4E8-FA9AD9C275E9}" type="presParOf" srcId="{26A05465-0971-4DE0-8118-609FA9BC6C86}" destId="{50DB4855-6DB3-4D86-A14E-4C3393E0452D}" srcOrd="0" destOrd="0" presId="urn:microsoft.com/office/officeart/2005/8/layout/radial4"/>
    <dgm:cxn modelId="{DA10DAB1-1FE7-48A1-A07A-FEB2629CF81B}" type="presParOf" srcId="{26A05465-0971-4DE0-8118-609FA9BC6C86}" destId="{F2825CEB-E81E-478B-AE5E-AE3445FC8DCE}" srcOrd="1" destOrd="0" presId="urn:microsoft.com/office/officeart/2005/8/layout/radial4"/>
    <dgm:cxn modelId="{CB2D2985-6ECD-4D3A-BB1A-6A4F63923414}" type="presParOf" srcId="{26A05465-0971-4DE0-8118-609FA9BC6C86}" destId="{4DF78AFE-26D3-4400-BB13-DCB87E82A010}" srcOrd="2" destOrd="0" presId="urn:microsoft.com/office/officeart/2005/8/layout/radial4"/>
    <dgm:cxn modelId="{C61CAB18-5906-4411-AC1B-D9740F570B78}" type="presParOf" srcId="{26A05465-0971-4DE0-8118-609FA9BC6C86}" destId="{376C2B5F-9798-4123-933C-EC8089F921A9}" srcOrd="3" destOrd="0" presId="urn:microsoft.com/office/officeart/2005/8/layout/radial4"/>
    <dgm:cxn modelId="{C1CD81F4-52D0-4EF9-970B-84DEC2B34FE7}" type="presParOf" srcId="{26A05465-0971-4DE0-8118-609FA9BC6C86}" destId="{3D5417A4-94F0-43CE-8D3B-155F15AFCB5B}" srcOrd="4" destOrd="0" presId="urn:microsoft.com/office/officeart/2005/8/layout/radial4"/>
    <dgm:cxn modelId="{529896CB-A279-4061-8F52-1FC1E5460B3A}" type="presParOf" srcId="{26A05465-0971-4DE0-8118-609FA9BC6C86}" destId="{C1A60058-29FD-428F-81D5-2EEEBCE49AC0}" srcOrd="5" destOrd="0" presId="urn:microsoft.com/office/officeart/2005/8/layout/radial4"/>
    <dgm:cxn modelId="{07654A47-E82C-4FA7-8708-7C6F0DD083E9}" type="presParOf" srcId="{26A05465-0971-4DE0-8118-609FA9BC6C86}" destId="{CF99153E-B5CB-4EBD-A544-088AFECAA4B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5F94159-215B-4815-ACD4-28F99D041E47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B5BEBE9-6497-46C1-993D-A0B36CA194F9}">
      <dgm:prSet phldrT="[Testo]"/>
      <dgm:spPr/>
      <dgm:t>
        <a:bodyPr/>
        <a:lstStyle/>
        <a:p>
          <a:r>
            <a:rPr lang="it-IT" dirty="0" smtClean="0"/>
            <a:t>AVANZO DI AMMINISTRAZIONE   € 1.612.608,67</a:t>
          </a:r>
          <a:endParaRPr lang="it-IT" dirty="0"/>
        </a:p>
      </dgm:t>
    </dgm:pt>
    <dgm:pt modelId="{CECD9C84-F1EF-4BE3-AF86-58226CB09A88}" type="parTrans" cxnId="{716C5862-A3ED-4CA2-8B23-5FBAAB924C0A}">
      <dgm:prSet/>
      <dgm:spPr/>
      <dgm:t>
        <a:bodyPr/>
        <a:lstStyle/>
        <a:p>
          <a:endParaRPr lang="it-IT"/>
        </a:p>
      </dgm:t>
    </dgm:pt>
    <dgm:pt modelId="{2A146C1C-ACAA-4228-B42D-8D0C7B133C40}" type="sibTrans" cxnId="{716C5862-A3ED-4CA2-8B23-5FBAAB924C0A}">
      <dgm:prSet/>
      <dgm:spPr/>
      <dgm:t>
        <a:bodyPr/>
        <a:lstStyle/>
        <a:p>
          <a:endParaRPr lang="it-IT"/>
        </a:p>
      </dgm:t>
    </dgm:pt>
    <dgm:pt modelId="{D42063DA-85B9-4602-902E-364DADAFAED9}">
      <dgm:prSet phldrT="[Testo]"/>
      <dgm:spPr/>
      <dgm:t>
        <a:bodyPr/>
        <a:lstStyle/>
        <a:p>
          <a:r>
            <a:rPr lang="it-IT" dirty="0" smtClean="0"/>
            <a:t>AVANZO ACCANTONATO (NON UTILIZZATO FINO ALL’EFFETTIVO INCASSO DELLE ENTRATE)           € 483.817,36</a:t>
          </a:r>
          <a:endParaRPr lang="it-IT" dirty="0"/>
        </a:p>
      </dgm:t>
    </dgm:pt>
    <dgm:pt modelId="{CA1A68D8-374A-4D69-ACE4-A4220754A01D}" type="parTrans" cxnId="{36D8D7CC-D31E-4DA2-92DF-CBB62720B3B4}">
      <dgm:prSet/>
      <dgm:spPr/>
      <dgm:t>
        <a:bodyPr/>
        <a:lstStyle/>
        <a:p>
          <a:endParaRPr lang="it-IT"/>
        </a:p>
      </dgm:t>
    </dgm:pt>
    <dgm:pt modelId="{14459949-BC2F-4310-94DC-06E19C3D31BB}" type="sibTrans" cxnId="{36D8D7CC-D31E-4DA2-92DF-CBB62720B3B4}">
      <dgm:prSet/>
      <dgm:spPr/>
      <dgm:t>
        <a:bodyPr/>
        <a:lstStyle/>
        <a:p>
          <a:endParaRPr lang="it-IT"/>
        </a:p>
      </dgm:t>
    </dgm:pt>
    <dgm:pt modelId="{3944BE1E-F4B3-4D0A-8096-92CDDFC326EF}">
      <dgm:prSet phldrT="[Testo]"/>
      <dgm:spPr/>
      <dgm:t>
        <a:bodyPr/>
        <a:lstStyle/>
        <a:p>
          <a:r>
            <a:rPr lang="it-IT" dirty="0" smtClean="0"/>
            <a:t>AVANZO VINCOLATO                       € 16.291,79</a:t>
          </a:r>
          <a:endParaRPr lang="it-IT" dirty="0"/>
        </a:p>
      </dgm:t>
    </dgm:pt>
    <dgm:pt modelId="{13F8CC81-A248-40B2-99C7-BE9800A0B168}" type="parTrans" cxnId="{F84CF717-5823-4B06-8494-D6BFB8356F60}">
      <dgm:prSet/>
      <dgm:spPr/>
      <dgm:t>
        <a:bodyPr/>
        <a:lstStyle/>
        <a:p>
          <a:endParaRPr lang="it-IT"/>
        </a:p>
      </dgm:t>
    </dgm:pt>
    <dgm:pt modelId="{BF2B3B9C-3BFB-4E53-962B-D98A6141CE61}" type="sibTrans" cxnId="{F84CF717-5823-4B06-8494-D6BFB8356F60}">
      <dgm:prSet/>
      <dgm:spPr/>
      <dgm:t>
        <a:bodyPr/>
        <a:lstStyle/>
        <a:p>
          <a:endParaRPr lang="it-IT"/>
        </a:p>
      </dgm:t>
    </dgm:pt>
    <dgm:pt modelId="{E3DCD6D6-2568-4527-B296-1F676F297953}">
      <dgm:prSet phldrT="[Testo]"/>
      <dgm:spPr/>
      <dgm:t>
        <a:bodyPr/>
        <a:lstStyle/>
        <a:p>
          <a:r>
            <a:rPr lang="it-IT" dirty="0" smtClean="0"/>
            <a:t>AVANZO DESTINATO AGLI INVESTIMENTI </a:t>
          </a:r>
          <a:endParaRPr lang="it-IT" dirty="0"/>
        </a:p>
      </dgm:t>
    </dgm:pt>
    <dgm:pt modelId="{89BBEA7C-CA84-4F06-9C64-4D0C76D025E9}" type="parTrans" cxnId="{23DC606B-4954-4150-A18C-BDE56F2ACD91}">
      <dgm:prSet/>
      <dgm:spPr/>
      <dgm:t>
        <a:bodyPr/>
        <a:lstStyle/>
        <a:p>
          <a:endParaRPr lang="it-IT"/>
        </a:p>
      </dgm:t>
    </dgm:pt>
    <dgm:pt modelId="{47BD9741-80B1-4810-AB7A-6974DC42B374}" type="sibTrans" cxnId="{23DC606B-4954-4150-A18C-BDE56F2ACD91}">
      <dgm:prSet/>
      <dgm:spPr/>
      <dgm:t>
        <a:bodyPr/>
        <a:lstStyle/>
        <a:p>
          <a:endParaRPr lang="it-IT"/>
        </a:p>
      </dgm:t>
    </dgm:pt>
    <dgm:pt modelId="{49F9FA36-DFC4-4143-959A-2F5C0974FA9F}">
      <dgm:prSet phldrT="[Testo]"/>
      <dgm:spPr/>
      <dgm:t>
        <a:bodyPr/>
        <a:lstStyle/>
        <a:p>
          <a:r>
            <a:rPr lang="it-IT" dirty="0" smtClean="0"/>
            <a:t>AVANZO LIBERO                            € 1.112.499,72</a:t>
          </a:r>
          <a:endParaRPr lang="it-IT" dirty="0"/>
        </a:p>
      </dgm:t>
    </dgm:pt>
    <dgm:pt modelId="{845E14BB-CA48-4601-9916-AEC6C007D78B}" type="parTrans" cxnId="{3E317440-D938-4CAE-9B97-D5F5E5D117D1}">
      <dgm:prSet/>
      <dgm:spPr/>
      <dgm:t>
        <a:bodyPr/>
        <a:lstStyle/>
        <a:p>
          <a:endParaRPr lang="it-IT"/>
        </a:p>
      </dgm:t>
    </dgm:pt>
    <dgm:pt modelId="{7F787A94-E69C-4FEF-A6C2-7A5D4058D314}" type="sibTrans" cxnId="{3E317440-D938-4CAE-9B97-D5F5E5D117D1}">
      <dgm:prSet/>
      <dgm:spPr/>
      <dgm:t>
        <a:bodyPr/>
        <a:lstStyle/>
        <a:p>
          <a:endParaRPr lang="it-IT"/>
        </a:p>
      </dgm:t>
    </dgm:pt>
    <dgm:pt modelId="{A9036898-01E5-42E7-8135-8E2DF4A8B9A2}" type="pres">
      <dgm:prSet presAssocID="{B5F94159-215B-4815-ACD4-28F99D041E47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78946C-D6E0-4FED-9F01-8E0A05664D69}" type="pres">
      <dgm:prSet presAssocID="{B5F94159-215B-4815-ACD4-28F99D041E47}" presName="matrix" presStyleCnt="0"/>
      <dgm:spPr/>
    </dgm:pt>
    <dgm:pt modelId="{960F6F6F-1E26-49E2-A484-B363754B41EE}" type="pres">
      <dgm:prSet presAssocID="{B5F94159-215B-4815-ACD4-28F99D041E47}" presName="tile1" presStyleLbl="node1" presStyleIdx="0" presStyleCnt="4"/>
      <dgm:spPr/>
      <dgm:t>
        <a:bodyPr/>
        <a:lstStyle/>
        <a:p>
          <a:endParaRPr lang="it-IT"/>
        </a:p>
      </dgm:t>
    </dgm:pt>
    <dgm:pt modelId="{16024E14-DDA9-4F5F-995D-D60CDE6E2B93}" type="pres">
      <dgm:prSet presAssocID="{B5F94159-215B-4815-ACD4-28F99D041E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300B59-1CF2-4949-8A41-847504C08052}" type="pres">
      <dgm:prSet presAssocID="{B5F94159-215B-4815-ACD4-28F99D041E47}" presName="tile2" presStyleLbl="node1" presStyleIdx="1" presStyleCnt="4"/>
      <dgm:spPr/>
    </dgm:pt>
    <dgm:pt modelId="{C8EB8920-3BAA-4801-B2F5-5AF797060900}" type="pres">
      <dgm:prSet presAssocID="{B5F94159-215B-4815-ACD4-28F99D041E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46471AD-096D-4839-A142-C5287A04DDDE}" type="pres">
      <dgm:prSet presAssocID="{B5F94159-215B-4815-ACD4-28F99D041E47}" presName="tile3" presStyleLbl="node1" presStyleIdx="2" presStyleCnt="4"/>
      <dgm:spPr/>
      <dgm:t>
        <a:bodyPr/>
        <a:lstStyle/>
        <a:p>
          <a:endParaRPr lang="it-IT"/>
        </a:p>
      </dgm:t>
    </dgm:pt>
    <dgm:pt modelId="{E9E2A358-FAF3-485C-8019-080659C03561}" type="pres">
      <dgm:prSet presAssocID="{B5F94159-215B-4815-ACD4-28F99D041E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5A70E51-804C-4748-9CE3-DC4750559FDC}" type="pres">
      <dgm:prSet presAssocID="{B5F94159-215B-4815-ACD4-28F99D041E47}" presName="tile4" presStyleLbl="node1" presStyleIdx="3" presStyleCnt="4"/>
      <dgm:spPr/>
    </dgm:pt>
    <dgm:pt modelId="{45C3D228-6F26-4A98-8957-70A4E0E2EFDF}" type="pres">
      <dgm:prSet presAssocID="{B5F94159-215B-4815-ACD4-28F99D041E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05E0F07-8C14-451A-B61E-8DE6AB600C96}" type="pres">
      <dgm:prSet presAssocID="{B5F94159-215B-4815-ACD4-28F99D041E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3E317440-D938-4CAE-9B97-D5F5E5D117D1}" srcId="{DB5BEBE9-6497-46C1-993D-A0B36CA194F9}" destId="{49F9FA36-DFC4-4143-959A-2F5C0974FA9F}" srcOrd="3" destOrd="0" parTransId="{845E14BB-CA48-4601-9916-AEC6C007D78B}" sibTransId="{7F787A94-E69C-4FEF-A6C2-7A5D4058D314}"/>
    <dgm:cxn modelId="{FA5864DB-6C1D-4408-9C59-BD27E17F3A13}" type="presOf" srcId="{DB5BEBE9-6497-46C1-993D-A0B36CA194F9}" destId="{A05E0F07-8C14-451A-B61E-8DE6AB600C96}" srcOrd="0" destOrd="0" presId="urn:microsoft.com/office/officeart/2005/8/layout/matrix1"/>
    <dgm:cxn modelId="{9AF6EDA9-592B-43BB-B03A-E5762B682011}" type="presOf" srcId="{D42063DA-85B9-4602-902E-364DADAFAED9}" destId="{960F6F6F-1E26-49E2-A484-B363754B41EE}" srcOrd="0" destOrd="0" presId="urn:microsoft.com/office/officeart/2005/8/layout/matrix1"/>
    <dgm:cxn modelId="{716C5862-A3ED-4CA2-8B23-5FBAAB924C0A}" srcId="{B5F94159-215B-4815-ACD4-28F99D041E47}" destId="{DB5BEBE9-6497-46C1-993D-A0B36CA194F9}" srcOrd="0" destOrd="0" parTransId="{CECD9C84-F1EF-4BE3-AF86-58226CB09A88}" sibTransId="{2A146C1C-ACAA-4228-B42D-8D0C7B133C40}"/>
    <dgm:cxn modelId="{317040D9-93F0-4032-B86D-50A6B945C9AD}" type="presOf" srcId="{E3DCD6D6-2568-4527-B296-1F676F297953}" destId="{E9E2A358-FAF3-485C-8019-080659C03561}" srcOrd="1" destOrd="0" presId="urn:microsoft.com/office/officeart/2005/8/layout/matrix1"/>
    <dgm:cxn modelId="{F3B5AF27-C36E-45A5-9C1D-E8153ECDD229}" type="presOf" srcId="{3944BE1E-F4B3-4D0A-8096-92CDDFC326EF}" destId="{DE300B59-1CF2-4949-8A41-847504C08052}" srcOrd="0" destOrd="0" presId="urn:microsoft.com/office/officeart/2005/8/layout/matrix1"/>
    <dgm:cxn modelId="{FFB18D80-BAEB-4374-91CC-11B482E3001E}" type="presOf" srcId="{E3DCD6D6-2568-4527-B296-1F676F297953}" destId="{546471AD-096D-4839-A142-C5287A04DDDE}" srcOrd="0" destOrd="0" presId="urn:microsoft.com/office/officeart/2005/8/layout/matrix1"/>
    <dgm:cxn modelId="{15A88830-90D2-490A-B63B-7066213E8AAA}" type="presOf" srcId="{D42063DA-85B9-4602-902E-364DADAFAED9}" destId="{16024E14-DDA9-4F5F-995D-D60CDE6E2B93}" srcOrd="1" destOrd="0" presId="urn:microsoft.com/office/officeart/2005/8/layout/matrix1"/>
    <dgm:cxn modelId="{2D5C678E-8D0A-4749-A915-002F94436FF9}" type="presOf" srcId="{49F9FA36-DFC4-4143-959A-2F5C0974FA9F}" destId="{15A70E51-804C-4748-9CE3-DC4750559FDC}" srcOrd="0" destOrd="0" presId="urn:microsoft.com/office/officeart/2005/8/layout/matrix1"/>
    <dgm:cxn modelId="{36D8D7CC-D31E-4DA2-92DF-CBB62720B3B4}" srcId="{DB5BEBE9-6497-46C1-993D-A0B36CA194F9}" destId="{D42063DA-85B9-4602-902E-364DADAFAED9}" srcOrd="0" destOrd="0" parTransId="{CA1A68D8-374A-4D69-ACE4-A4220754A01D}" sibTransId="{14459949-BC2F-4310-94DC-06E19C3D31BB}"/>
    <dgm:cxn modelId="{8A9457A3-6AAF-4435-9840-07CBE3C21995}" type="presOf" srcId="{3944BE1E-F4B3-4D0A-8096-92CDDFC326EF}" destId="{C8EB8920-3BAA-4801-B2F5-5AF797060900}" srcOrd="1" destOrd="0" presId="urn:microsoft.com/office/officeart/2005/8/layout/matrix1"/>
    <dgm:cxn modelId="{796A4DDC-35A5-4DA7-9D22-F35AB1FC50CC}" type="presOf" srcId="{B5F94159-215B-4815-ACD4-28F99D041E47}" destId="{A9036898-01E5-42E7-8135-8E2DF4A8B9A2}" srcOrd="0" destOrd="0" presId="urn:microsoft.com/office/officeart/2005/8/layout/matrix1"/>
    <dgm:cxn modelId="{F84CF717-5823-4B06-8494-D6BFB8356F60}" srcId="{DB5BEBE9-6497-46C1-993D-A0B36CA194F9}" destId="{3944BE1E-F4B3-4D0A-8096-92CDDFC326EF}" srcOrd="1" destOrd="0" parTransId="{13F8CC81-A248-40B2-99C7-BE9800A0B168}" sibTransId="{BF2B3B9C-3BFB-4E53-962B-D98A6141CE61}"/>
    <dgm:cxn modelId="{E3994F72-0B6F-46DC-8E35-1C2FFA6E3CFC}" type="presOf" srcId="{49F9FA36-DFC4-4143-959A-2F5C0974FA9F}" destId="{45C3D228-6F26-4A98-8957-70A4E0E2EFDF}" srcOrd="1" destOrd="0" presId="urn:microsoft.com/office/officeart/2005/8/layout/matrix1"/>
    <dgm:cxn modelId="{23DC606B-4954-4150-A18C-BDE56F2ACD91}" srcId="{DB5BEBE9-6497-46C1-993D-A0B36CA194F9}" destId="{E3DCD6D6-2568-4527-B296-1F676F297953}" srcOrd="2" destOrd="0" parTransId="{89BBEA7C-CA84-4F06-9C64-4D0C76D025E9}" sibTransId="{47BD9741-80B1-4810-AB7A-6974DC42B374}"/>
    <dgm:cxn modelId="{098AC646-24AF-4B47-90A6-DF051AD7E5A5}" type="presParOf" srcId="{A9036898-01E5-42E7-8135-8E2DF4A8B9A2}" destId="{E278946C-D6E0-4FED-9F01-8E0A05664D69}" srcOrd="0" destOrd="0" presId="urn:microsoft.com/office/officeart/2005/8/layout/matrix1"/>
    <dgm:cxn modelId="{5D098200-D089-4546-9CD4-0CDFC88871C3}" type="presParOf" srcId="{E278946C-D6E0-4FED-9F01-8E0A05664D69}" destId="{960F6F6F-1E26-49E2-A484-B363754B41EE}" srcOrd="0" destOrd="0" presId="urn:microsoft.com/office/officeart/2005/8/layout/matrix1"/>
    <dgm:cxn modelId="{16E8AD79-5CA5-4B07-8881-354A86FEF163}" type="presParOf" srcId="{E278946C-D6E0-4FED-9F01-8E0A05664D69}" destId="{16024E14-DDA9-4F5F-995D-D60CDE6E2B93}" srcOrd="1" destOrd="0" presId="urn:microsoft.com/office/officeart/2005/8/layout/matrix1"/>
    <dgm:cxn modelId="{62D2F6E4-C960-4B3B-901F-5387F60F6674}" type="presParOf" srcId="{E278946C-D6E0-4FED-9F01-8E0A05664D69}" destId="{DE300B59-1CF2-4949-8A41-847504C08052}" srcOrd="2" destOrd="0" presId="urn:microsoft.com/office/officeart/2005/8/layout/matrix1"/>
    <dgm:cxn modelId="{0FDC92E5-34B3-46C4-A8F4-490073D305B0}" type="presParOf" srcId="{E278946C-D6E0-4FED-9F01-8E0A05664D69}" destId="{C8EB8920-3BAA-4801-B2F5-5AF797060900}" srcOrd="3" destOrd="0" presId="urn:microsoft.com/office/officeart/2005/8/layout/matrix1"/>
    <dgm:cxn modelId="{03FDD786-4904-4F02-80B4-F875E3CA58FC}" type="presParOf" srcId="{E278946C-D6E0-4FED-9F01-8E0A05664D69}" destId="{546471AD-096D-4839-A142-C5287A04DDDE}" srcOrd="4" destOrd="0" presId="urn:microsoft.com/office/officeart/2005/8/layout/matrix1"/>
    <dgm:cxn modelId="{F0043D8A-73A7-4A32-BF3D-795378509072}" type="presParOf" srcId="{E278946C-D6E0-4FED-9F01-8E0A05664D69}" destId="{E9E2A358-FAF3-485C-8019-080659C03561}" srcOrd="5" destOrd="0" presId="urn:microsoft.com/office/officeart/2005/8/layout/matrix1"/>
    <dgm:cxn modelId="{EC5ED354-4741-48B7-B217-F9D046C2B5A1}" type="presParOf" srcId="{E278946C-D6E0-4FED-9F01-8E0A05664D69}" destId="{15A70E51-804C-4748-9CE3-DC4750559FDC}" srcOrd="6" destOrd="0" presId="urn:microsoft.com/office/officeart/2005/8/layout/matrix1"/>
    <dgm:cxn modelId="{22B326B9-E35E-4EB2-BE08-37CE05C7D432}" type="presParOf" srcId="{E278946C-D6E0-4FED-9F01-8E0A05664D69}" destId="{45C3D228-6F26-4A98-8957-70A4E0E2EFDF}" srcOrd="7" destOrd="0" presId="urn:microsoft.com/office/officeart/2005/8/layout/matrix1"/>
    <dgm:cxn modelId="{A10F51B8-CFED-4E39-9A68-E6F654E5CFD1}" type="presParOf" srcId="{A9036898-01E5-42E7-8135-8E2DF4A8B9A2}" destId="{A05E0F07-8C14-451A-B61E-8DE6AB600C96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6D8FF-2623-4E3A-A514-26A703CDE63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37483D-9A53-481C-B30C-F8A73A0C1EBB}">
      <dgm:prSet phldrT="[Tes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PARTECIPAZIONE DEL CITTADINO</a:t>
          </a:r>
          <a:endParaRPr lang="it-IT" dirty="0"/>
        </a:p>
      </dgm:t>
    </dgm:pt>
    <dgm:pt modelId="{CA3ABD86-D8A5-47E7-BE73-8FF17DA4D62F}" type="parTrans" cxnId="{98BBCE21-4FD7-4E18-8831-F7641C1656A4}">
      <dgm:prSet/>
      <dgm:spPr/>
      <dgm:t>
        <a:bodyPr/>
        <a:lstStyle/>
        <a:p>
          <a:endParaRPr lang="it-IT"/>
        </a:p>
      </dgm:t>
    </dgm:pt>
    <dgm:pt modelId="{7FF0655F-1E55-4D10-B1BD-87B0BC9C7885}" type="sibTrans" cxnId="{98BBCE21-4FD7-4E18-8831-F7641C1656A4}">
      <dgm:prSet/>
      <dgm:spPr/>
      <dgm:t>
        <a:bodyPr/>
        <a:lstStyle/>
        <a:p>
          <a:endParaRPr lang="it-IT"/>
        </a:p>
      </dgm:t>
    </dgm:pt>
    <dgm:pt modelId="{28DE37D0-7053-4440-B04B-8ADA2569D95C}">
      <dgm:prSet phldrT="[Tes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GESTIONE ATTIVITA’ MANUTENTIVE TRAMITE IL «GLOBAL SERVICE»</a:t>
          </a:r>
          <a:endParaRPr lang="it-IT" dirty="0"/>
        </a:p>
      </dgm:t>
    </dgm:pt>
    <dgm:pt modelId="{ED4DB33E-392B-4964-8089-F7407CC01255}" type="parTrans" cxnId="{DA4FD534-C6CC-408D-A6B6-A08675DBDFCA}">
      <dgm:prSet/>
      <dgm:spPr/>
      <dgm:t>
        <a:bodyPr/>
        <a:lstStyle/>
        <a:p>
          <a:endParaRPr lang="it-IT"/>
        </a:p>
      </dgm:t>
    </dgm:pt>
    <dgm:pt modelId="{829E16E9-5B3A-4AB2-9C1D-F1D52C545DE3}" type="sibTrans" cxnId="{DA4FD534-C6CC-408D-A6B6-A08675DBDFCA}">
      <dgm:prSet/>
      <dgm:spPr/>
      <dgm:t>
        <a:bodyPr/>
        <a:lstStyle/>
        <a:p>
          <a:endParaRPr lang="it-IT"/>
        </a:p>
      </dgm:t>
    </dgm:pt>
    <dgm:pt modelId="{2E07553A-4EA6-4487-9567-463079372C90}">
      <dgm:prSet phldrT="[Testo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INVESTIMENTI</a:t>
          </a:r>
          <a:endParaRPr lang="it-IT" dirty="0"/>
        </a:p>
      </dgm:t>
    </dgm:pt>
    <dgm:pt modelId="{2AE1D27F-E753-4370-B42A-53020A8713F2}" type="parTrans" cxnId="{DB46488F-C93E-47FE-B7F4-DF0C07C9B559}">
      <dgm:prSet/>
      <dgm:spPr/>
      <dgm:t>
        <a:bodyPr/>
        <a:lstStyle/>
        <a:p>
          <a:endParaRPr lang="it-IT"/>
        </a:p>
      </dgm:t>
    </dgm:pt>
    <dgm:pt modelId="{65830F88-D4CD-41F8-B9B1-2DAEBB440825}" type="sibTrans" cxnId="{DB46488F-C93E-47FE-B7F4-DF0C07C9B559}">
      <dgm:prSet/>
      <dgm:spPr/>
      <dgm:t>
        <a:bodyPr/>
        <a:lstStyle/>
        <a:p>
          <a:endParaRPr lang="it-IT"/>
        </a:p>
      </dgm:t>
    </dgm:pt>
    <dgm:pt modelId="{FF448B64-4D6D-4659-9BB6-6DD824AE67D2}" type="pres">
      <dgm:prSet presAssocID="{6FF6D8FF-2623-4E3A-A514-26A703CDE63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F43A33F-2CAF-4BEC-8124-593683A6065B}" type="pres">
      <dgm:prSet presAssocID="{9137483D-9A53-481C-B30C-F8A73A0C1EBB}" presName="parentLin" presStyleCnt="0"/>
      <dgm:spPr/>
    </dgm:pt>
    <dgm:pt modelId="{30AA7F2D-C8BB-4A91-A2C0-F7C146EF20CE}" type="pres">
      <dgm:prSet presAssocID="{9137483D-9A53-481C-B30C-F8A73A0C1EBB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2B294DBB-75EB-4FD0-95C1-9F74B22E2005}" type="pres">
      <dgm:prSet presAssocID="{9137483D-9A53-481C-B30C-F8A73A0C1E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21D4A0-04B5-4622-8F45-1B4CA5A41A56}" type="pres">
      <dgm:prSet presAssocID="{9137483D-9A53-481C-B30C-F8A73A0C1EBB}" presName="negativeSpace" presStyleCnt="0"/>
      <dgm:spPr/>
    </dgm:pt>
    <dgm:pt modelId="{C81DBD58-9BE9-469B-B786-45F0FCFEA9A3}" type="pres">
      <dgm:prSet presAssocID="{9137483D-9A53-481C-B30C-F8A73A0C1EBB}" presName="childText" presStyleLbl="conFgAcc1" presStyleIdx="0" presStyleCnt="3">
        <dgm:presLayoutVars>
          <dgm:bulletEnabled val="1"/>
        </dgm:presLayoutVars>
      </dgm:prSet>
      <dgm:spPr/>
    </dgm:pt>
    <dgm:pt modelId="{0C441C64-F550-4117-A7EB-397F2818AB6E}" type="pres">
      <dgm:prSet presAssocID="{7FF0655F-1E55-4D10-B1BD-87B0BC9C7885}" presName="spaceBetweenRectangles" presStyleCnt="0"/>
      <dgm:spPr/>
    </dgm:pt>
    <dgm:pt modelId="{D0C4EF71-8BEB-4992-8023-D9128B42754C}" type="pres">
      <dgm:prSet presAssocID="{28DE37D0-7053-4440-B04B-8ADA2569D95C}" presName="parentLin" presStyleCnt="0"/>
      <dgm:spPr/>
    </dgm:pt>
    <dgm:pt modelId="{499BA10A-6EBC-485B-94DB-6ADF5833D317}" type="pres">
      <dgm:prSet presAssocID="{28DE37D0-7053-4440-B04B-8ADA2569D95C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D153A5B6-E5E8-475F-97AC-D50D35D0AFAB}" type="pres">
      <dgm:prSet presAssocID="{28DE37D0-7053-4440-B04B-8ADA2569D95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20734B-96B9-4A56-9844-5D0F088A6E08}" type="pres">
      <dgm:prSet presAssocID="{28DE37D0-7053-4440-B04B-8ADA2569D95C}" presName="negativeSpace" presStyleCnt="0"/>
      <dgm:spPr/>
    </dgm:pt>
    <dgm:pt modelId="{86E528D5-7D58-4A09-A6E4-3228E4CF6C49}" type="pres">
      <dgm:prSet presAssocID="{28DE37D0-7053-4440-B04B-8ADA2569D95C}" presName="childText" presStyleLbl="conFgAcc1" presStyleIdx="1" presStyleCnt="3">
        <dgm:presLayoutVars>
          <dgm:bulletEnabled val="1"/>
        </dgm:presLayoutVars>
      </dgm:prSet>
      <dgm:spPr/>
    </dgm:pt>
    <dgm:pt modelId="{723E68B6-6834-470C-8AAC-C4D9AA32274F}" type="pres">
      <dgm:prSet presAssocID="{829E16E9-5B3A-4AB2-9C1D-F1D52C545DE3}" presName="spaceBetweenRectangles" presStyleCnt="0"/>
      <dgm:spPr/>
    </dgm:pt>
    <dgm:pt modelId="{038259A5-8D84-43D9-9017-9AADA9A16F91}" type="pres">
      <dgm:prSet presAssocID="{2E07553A-4EA6-4487-9567-463079372C90}" presName="parentLin" presStyleCnt="0"/>
      <dgm:spPr/>
    </dgm:pt>
    <dgm:pt modelId="{461804D4-DE9C-45F5-8EB9-35B83CF4A715}" type="pres">
      <dgm:prSet presAssocID="{2E07553A-4EA6-4487-9567-463079372C90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38407EA7-D999-47D0-A8AD-6A21732392A8}" type="pres">
      <dgm:prSet presAssocID="{2E07553A-4EA6-4487-9567-463079372C9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09326D3-6126-468A-993F-FA266DE2D62A}" type="pres">
      <dgm:prSet presAssocID="{2E07553A-4EA6-4487-9567-463079372C90}" presName="negativeSpace" presStyleCnt="0"/>
      <dgm:spPr/>
    </dgm:pt>
    <dgm:pt modelId="{F5F288D0-EA24-4067-AD6C-C755D0B45467}" type="pres">
      <dgm:prSet presAssocID="{2E07553A-4EA6-4487-9567-463079372C9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1E23092-24A9-4ADB-955E-1F723ECAB49A}" type="presOf" srcId="{9137483D-9A53-481C-B30C-F8A73A0C1EBB}" destId="{2B294DBB-75EB-4FD0-95C1-9F74B22E2005}" srcOrd="1" destOrd="0" presId="urn:microsoft.com/office/officeart/2005/8/layout/list1"/>
    <dgm:cxn modelId="{DA4FD534-C6CC-408D-A6B6-A08675DBDFCA}" srcId="{6FF6D8FF-2623-4E3A-A514-26A703CDE630}" destId="{28DE37D0-7053-4440-B04B-8ADA2569D95C}" srcOrd="1" destOrd="0" parTransId="{ED4DB33E-392B-4964-8089-F7407CC01255}" sibTransId="{829E16E9-5B3A-4AB2-9C1D-F1D52C545DE3}"/>
    <dgm:cxn modelId="{12A990EC-80F6-41E2-92E2-0B061B8FC8B7}" type="presOf" srcId="{28DE37D0-7053-4440-B04B-8ADA2569D95C}" destId="{D153A5B6-E5E8-475F-97AC-D50D35D0AFAB}" srcOrd="1" destOrd="0" presId="urn:microsoft.com/office/officeart/2005/8/layout/list1"/>
    <dgm:cxn modelId="{98BBCE21-4FD7-4E18-8831-F7641C1656A4}" srcId="{6FF6D8FF-2623-4E3A-A514-26A703CDE630}" destId="{9137483D-9A53-481C-B30C-F8A73A0C1EBB}" srcOrd="0" destOrd="0" parTransId="{CA3ABD86-D8A5-47E7-BE73-8FF17DA4D62F}" sibTransId="{7FF0655F-1E55-4D10-B1BD-87B0BC9C7885}"/>
    <dgm:cxn modelId="{0206410C-664E-4E18-B175-02E82648531B}" type="presOf" srcId="{2E07553A-4EA6-4487-9567-463079372C90}" destId="{461804D4-DE9C-45F5-8EB9-35B83CF4A715}" srcOrd="0" destOrd="0" presId="urn:microsoft.com/office/officeart/2005/8/layout/list1"/>
    <dgm:cxn modelId="{DB46488F-C93E-47FE-B7F4-DF0C07C9B559}" srcId="{6FF6D8FF-2623-4E3A-A514-26A703CDE630}" destId="{2E07553A-4EA6-4487-9567-463079372C90}" srcOrd="2" destOrd="0" parTransId="{2AE1D27F-E753-4370-B42A-53020A8713F2}" sibTransId="{65830F88-D4CD-41F8-B9B1-2DAEBB440825}"/>
    <dgm:cxn modelId="{1FE00B34-74C0-4ACA-BA72-D8F80216E00B}" type="presOf" srcId="{28DE37D0-7053-4440-B04B-8ADA2569D95C}" destId="{499BA10A-6EBC-485B-94DB-6ADF5833D317}" srcOrd="0" destOrd="0" presId="urn:microsoft.com/office/officeart/2005/8/layout/list1"/>
    <dgm:cxn modelId="{A9AAB1F7-C712-449D-971A-57D2D48B7FA6}" type="presOf" srcId="{2E07553A-4EA6-4487-9567-463079372C90}" destId="{38407EA7-D999-47D0-A8AD-6A21732392A8}" srcOrd="1" destOrd="0" presId="urn:microsoft.com/office/officeart/2005/8/layout/list1"/>
    <dgm:cxn modelId="{5B6FA9E8-32DD-4DB2-9E25-5FFC5D0F69E2}" type="presOf" srcId="{6FF6D8FF-2623-4E3A-A514-26A703CDE630}" destId="{FF448B64-4D6D-4659-9BB6-6DD824AE67D2}" srcOrd="0" destOrd="0" presId="urn:microsoft.com/office/officeart/2005/8/layout/list1"/>
    <dgm:cxn modelId="{083211F0-789F-446D-9A59-8AF84863D241}" type="presOf" srcId="{9137483D-9A53-481C-B30C-F8A73A0C1EBB}" destId="{30AA7F2D-C8BB-4A91-A2C0-F7C146EF20CE}" srcOrd="0" destOrd="0" presId="urn:microsoft.com/office/officeart/2005/8/layout/list1"/>
    <dgm:cxn modelId="{E600F4BC-3728-4D4C-BBF6-00FE8549D919}" type="presParOf" srcId="{FF448B64-4D6D-4659-9BB6-6DD824AE67D2}" destId="{7F43A33F-2CAF-4BEC-8124-593683A6065B}" srcOrd="0" destOrd="0" presId="urn:microsoft.com/office/officeart/2005/8/layout/list1"/>
    <dgm:cxn modelId="{F766A196-FEDB-4ED9-8C71-527DE78222BB}" type="presParOf" srcId="{7F43A33F-2CAF-4BEC-8124-593683A6065B}" destId="{30AA7F2D-C8BB-4A91-A2C0-F7C146EF20CE}" srcOrd="0" destOrd="0" presId="urn:microsoft.com/office/officeart/2005/8/layout/list1"/>
    <dgm:cxn modelId="{3E9175BA-6FBF-4D10-8996-B892CEF5F414}" type="presParOf" srcId="{7F43A33F-2CAF-4BEC-8124-593683A6065B}" destId="{2B294DBB-75EB-4FD0-95C1-9F74B22E2005}" srcOrd="1" destOrd="0" presId="urn:microsoft.com/office/officeart/2005/8/layout/list1"/>
    <dgm:cxn modelId="{651EA77F-69B1-46FE-9F3D-6058B1BEADF0}" type="presParOf" srcId="{FF448B64-4D6D-4659-9BB6-6DD824AE67D2}" destId="{1121D4A0-04B5-4622-8F45-1B4CA5A41A56}" srcOrd="1" destOrd="0" presId="urn:microsoft.com/office/officeart/2005/8/layout/list1"/>
    <dgm:cxn modelId="{5ED8C31A-CE75-405F-883F-86EEC50444ED}" type="presParOf" srcId="{FF448B64-4D6D-4659-9BB6-6DD824AE67D2}" destId="{C81DBD58-9BE9-469B-B786-45F0FCFEA9A3}" srcOrd="2" destOrd="0" presId="urn:microsoft.com/office/officeart/2005/8/layout/list1"/>
    <dgm:cxn modelId="{192CA7AB-7684-4B30-9A2E-08AF55C22638}" type="presParOf" srcId="{FF448B64-4D6D-4659-9BB6-6DD824AE67D2}" destId="{0C441C64-F550-4117-A7EB-397F2818AB6E}" srcOrd="3" destOrd="0" presId="urn:microsoft.com/office/officeart/2005/8/layout/list1"/>
    <dgm:cxn modelId="{8BE47EA7-689B-488D-AA77-00BFFC45BBE9}" type="presParOf" srcId="{FF448B64-4D6D-4659-9BB6-6DD824AE67D2}" destId="{D0C4EF71-8BEB-4992-8023-D9128B42754C}" srcOrd="4" destOrd="0" presId="urn:microsoft.com/office/officeart/2005/8/layout/list1"/>
    <dgm:cxn modelId="{549C6282-ECAD-4885-8D10-CAF0460F8340}" type="presParOf" srcId="{D0C4EF71-8BEB-4992-8023-D9128B42754C}" destId="{499BA10A-6EBC-485B-94DB-6ADF5833D317}" srcOrd="0" destOrd="0" presId="urn:microsoft.com/office/officeart/2005/8/layout/list1"/>
    <dgm:cxn modelId="{1D9E1F51-5D2A-45CA-863E-F0056CDB454E}" type="presParOf" srcId="{D0C4EF71-8BEB-4992-8023-D9128B42754C}" destId="{D153A5B6-E5E8-475F-97AC-D50D35D0AFAB}" srcOrd="1" destOrd="0" presId="urn:microsoft.com/office/officeart/2005/8/layout/list1"/>
    <dgm:cxn modelId="{54596C5C-7A32-4CF9-90D4-CA2A06D5CD97}" type="presParOf" srcId="{FF448B64-4D6D-4659-9BB6-6DD824AE67D2}" destId="{ED20734B-96B9-4A56-9844-5D0F088A6E08}" srcOrd="5" destOrd="0" presId="urn:microsoft.com/office/officeart/2005/8/layout/list1"/>
    <dgm:cxn modelId="{A401E618-EFB2-4AA3-ADF2-DD3D847ED3F2}" type="presParOf" srcId="{FF448B64-4D6D-4659-9BB6-6DD824AE67D2}" destId="{86E528D5-7D58-4A09-A6E4-3228E4CF6C49}" srcOrd="6" destOrd="0" presId="urn:microsoft.com/office/officeart/2005/8/layout/list1"/>
    <dgm:cxn modelId="{F42F8B23-4DDB-40B1-BC85-2E3EEB33CC5B}" type="presParOf" srcId="{FF448B64-4D6D-4659-9BB6-6DD824AE67D2}" destId="{723E68B6-6834-470C-8AAC-C4D9AA32274F}" srcOrd="7" destOrd="0" presId="urn:microsoft.com/office/officeart/2005/8/layout/list1"/>
    <dgm:cxn modelId="{4E1CB7F0-C30A-423D-ABBE-141244211C25}" type="presParOf" srcId="{FF448B64-4D6D-4659-9BB6-6DD824AE67D2}" destId="{038259A5-8D84-43D9-9017-9AADA9A16F91}" srcOrd="8" destOrd="0" presId="urn:microsoft.com/office/officeart/2005/8/layout/list1"/>
    <dgm:cxn modelId="{B1FF06DD-239C-41DE-A42F-B38B953B1BCA}" type="presParOf" srcId="{038259A5-8D84-43D9-9017-9AADA9A16F91}" destId="{461804D4-DE9C-45F5-8EB9-35B83CF4A715}" srcOrd="0" destOrd="0" presId="urn:microsoft.com/office/officeart/2005/8/layout/list1"/>
    <dgm:cxn modelId="{C2A2A695-734B-4DFC-B528-6423C6BAEE7A}" type="presParOf" srcId="{038259A5-8D84-43D9-9017-9AADA9A16F91}" destId="{38407EA7-D999-47D0-A8AD-6A21732392A8}" srcOrd="1" destOrd="0" presId="urn:microsoft.com/office/officeart/2005/8/layout/list1"/>
    <dgm:cxn modelId="{D047D32D-3CEA-4691-B7ED-8521945FA352}" type="presParOf" srcId="{FF448B64-4D6D-4659-9BB6-6DD824AE67D2}" destId="{109326D3-6126-468A-993F-FA266DE2D62A}" srcOrd="9" destOrd="0" presId="urn:microsoft.com/office/officeart/2005/8/layout/list1"/>
    <dgm:cxn modelId="{8A3012D6-FEF4-4BD6-8209-902924EDE0AA}" type="presParOf" srcId="{FF448B64-4D6D-4659-9BB6-6DD824AE67D2}" destId="{F5F288D0-EA24-4067-AD6C-C755D0B4546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ABC2A-56D0-4015-AB70-57A4FB1C3C6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1729104-65F9-4232-A869-856EC0607AE7}">
      <dgm:prSet phldrT="[Tes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NOVITA’ BILANCIO 2017_2019</a:t>
          </a:r>
          <a:endParaRPr lang="it-IT" dirty="0">
            <a:solidFill>
              <a:schemeClr val="tx1"/>
            </a:solidFill>
          </a:endParaRPr>
        </a:p>
      </dgm:t>
    </dgm:pt>
    <dgm:pt modelId="{7E58146B-8D3D-4405-893A-9EBBC6098FB3}" type="parTrans" cxnId="{AE0A5F33-8017-4430-8BC8-61D45BF2338C}">
      <dgm:prSet/>
      <dgm:spPr/>
      <dgm:t>
        <a:bodyPr/>
        <a:lstStyle/>
        <a:p>
          <a:endParaRPr lang="it-IT"/>
        </a:p>
      </dgm:t>
    </dgm:pt>
    <dgm:pt modelId="{58A2ECCE-6421-4FF1-8404-3540DA5F872C}" type="sibTrans" cxnId="{AE0A5F33-8017-4430-8BC8-61D45BF2338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t-IT"/>
        </a:p>
      </dgm:t>
    </dgm:pt>
    <dgm:pt modelId="{6AF07C11-0E74-4FDF-B3D3-31B25E0BDB7C}">
      <dgm:prSet phldrT="[Tes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REGOLAMENTO PER IL BILANCIO PARTECIPATIVO APPROVATO IL 20/12/2016</a:t>
          </a:r>
          <a:endParaRPr lang="it-IT" dirty="0">
            <a:solidFill>
              <a:schemeClr val="tx1"/>
            </a:solidFill>
          </a:endParaRPr>
        </a:p>
      </dgm:t>
    </dgm:pt>
    <dgm:pt modelId="{218F0DA6-42F0-4ED4-B69F-15006A00F626}" type="parTrans" cxnId="{4A9FFACA-167A-408C-8FA6-9074A3D00A39}">
      <dgm:prSet/>
      <dgm:spPr/>
      <dgm:t>
        <a:bodyPr/>
        <a:lstStyle/>
        <a:p>
          <a:endParaRPr lang="it-IT"/>
        </a:p>
      </dgm:t>
    </dgm:pt>
    <dgm:pt modelId="{42A3239B-2E0C-438F-A7DC-C2234C69ABCB}" type="sibTrans" cxnId="{4A9FFACA-167A-408C-8FA6-9074A3D00A39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it-IT"/>
        </a:p>
      </dgm:t>
    </dgm:pt>
    <dgm:pt modelId="{142A4764-FAEA-4F9C-8756-9808E33630B4}">
      <dgm:prSet phldrT="[Tes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OBIETTIVO: INCENTIVARE L’ATTIVITA’ </a:t>
          </a:r>
          <a:r>
            <a:rPr lang="it-IT" dirty="0" err="1" smtClean="0">
              <a:solidFill>
                <a:schemeClr val="tx1"/>
              </a:solidFill>
            </a:rPr>
            <a:t>DI</a:t>
          </a:r>
          <a:r>
            <a:rPr lang="it-IT" dirty="0" smtClean="0">
              <a:solidFill>
                <a:schemeClr val="tx1"/>
              </a:solidFill>
            </a:rPr>
            <a:t> PARTECIPAZIONE DEI CITTADINI ALLE SCELTE DELL’AMMINISTRAZIONE</a:t>
          </a:r>
          <a:endParaRPr lang="it-IT" dirty="0">
            <a:solidFill>
              <a:schemeClr val="tx1"/>
            </a:solidFill>
          </a:endParaRPr>
        </a:p>
      </dgm:t>
    </dgm:pt>
    <dgm:pt modelId="{3AE3C32D-041C-4E61-9F84-ADEB4B2BC089}" type="parTrans" cxnId="{0A7B4B5A-EEF6-4BB4-B69B-4E372DCFF6B1}">
      <dgm:prSet/>
      <dgm:spPr/>
      <dgm:t>
        <a:bodyPr/>
        <a:lstStyle/>
        <a:p>
          <a:endParaRPr lang="it-IT"/>
        </a:p>
      </dgm:t>
    </dgm:pt>
    <dgm:pt modelId="{C5DAA99C-7B94-4A3A-A86B-916238C1A022}" type="sibTrans" cxnId="{0A7B4B5A-EEF6-4BB4-B69B-4E372DCFF6B1}">
      <dgm:prSet/>
      <dgm:spPr/>
      <dgm:t>
        <a:bodyPr/>
        <a:lstStyle/>
        <a:p>
          <a:endParaRPr lang="it-IT"/>
        </a:p>
      </dgm:t>
    </dgm:pt>
    <dgm:pt modelId="{02441635-76FA-4468-8896-566831FCCC22}" type="pres">
      <dgm:prSet presAssocID="{8C6ABC2A-56D0-4015-AB70-57A4FB1C3C6D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E557617E-A2E4-4ABB-8BC2-F0E014B693F4}" type="pres">
      <dgm:prSet presAssocID="{8C6ABC2A-56D0-4015-AB70-57A4FB1C3C6D}" presName="dummyMaxCanvas" presStyleCnt="0">
        <dgm:presLayoutVars/>
      </dgm:prSet>
      <dgm:spPr/>
    </dgm:pt>
    <dgm:pt modelId="{C0DBDD8B-644F-4397-A7CF-85A1F7FE2C34}" type="pres">
      <dgm:prSet presAssocID="{8C6ABC2A-56D0-4015-AB70-57A4FB1C3C6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1C3182-2D2C-41A3-856E-42794A1B9A78}" type="pres">
      <dgm:prSet presAssocID="{8C6ABC2A-56D0-4015-AB70-57A4FB1C3C6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B019361-3C78-4429-BA72-87FE29157214}" type="pres">
      <dgm:prSet presAssocID="{8C6ABC2A-56D0-4015-AB70-57A4FB1C3C6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6C0410-989F-4DE7-96B4-80B40B336C87}" type="pres">
      <dgm:prSet presAssocID="{8C6ABC2A-56D0-4015-AB70-57A4FB1C3C6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1E4A1F3-888D-4943-9699-322579BABA8A}" type="pres">
      <dgm:prSet presAssocID="{8C6ABC2A-56D0-4015-AB70-57A4FB1C3C6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3B5608-ABFF-431A-BF50-4AA3EB89642D}" type="pres">
      <dgm:prSet presAssocID="{8C6ABC2A-56D0-4015-AB70-57A4FB1C3C6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3A165B-5D08-47DD-96F7-1AF5F4450EF7}" type="pres">
      <dgm:prSet presAssocID="{8C6ABC2A-56D0-4015-AB70-57A4FB1C3C6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BEA5F5-6E11-49F7-835E-D2ED89553FB3}" type="pres">
      <dgm:prSet presAssocID="{8C6ABC2A-56D0-4015-AB70-57A4FB1C3C6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7D94E68-AB85-4AB0-A4AE-698ACA708D3A}" type="presOf" srcId="{58A2ECCE-6421-4FF1-8404-3540DA5F872C}" destId="{D16C0410-989F-4DE7-96B4-80B40B336C87}" srcOrd="0" destOrd="0" presId="urn:microsoft.com/office/officeart/2005/8/layout/vProcess5"/>
    <dgm:cxn modelId="{4A9FFACA-167A-408C-8FA6-9074A3D00A39}" srcId="{8C6ABC2A-56D0-4015-AB70-57A4FB1C3C6D}" destId="{6AF07C11-0E74-4FDF-B3D3-31B25E0BDB7C}" srcOrd="1" destOrd="0" parTransId="{218F0DA6-42F0-4ED4-B69F-15006A00F626}" sibTransId="{42A3239B-2E0C-438F-A7DC-C2234C69ABCB}"/>
    <dgm:cxn modelId="{0A7B4B5A-EEF6-4BB4-B69B-4E372DCFF6B1}" srcId="{8C6ABC2A-56D0-4015-AB70-57A4FB1C3C6D}" destId="{142A4764-FAEA-4F9C-8756-9808E33630B4}" srcOrd="2" destOrd="0" parTransId="{3AE3C32D-041C-4E61-9F84-ADEB4B2BC089}" sibTransId="{C5DAA99C-7B94-4A3A-A86B-916238C1A022}"/>
    <dgm:cxn modelId="{2F5F8BF0-1D8D-41A6-BC86-241A7ECD32BB}" type="presOf" srcId="{42A3239B-2E0C-438F-A7DC-C2234C69ABCB}" destId="{41E4A1F3-888D-4943-9699-322579BABA8A}" srcOrd="0" destOrd="0" presId="urn:microsoft.com/office/officeart/2005/8/layout/vProcess5"/>
    <dgm:cxn modelId="{AE0A5F33-8017-4430-8BC8-61D45BF2338C}" srcId="{8C6ABC2A-56D0-4015-AB70-57A4FB1C3C6D}" destId="{81729104-65F9-4232-A869-856EC0607AE7}" srcOrd="0" destOrd="0" parTransId="{7E58146B-8D3D-4405-893A-9EBBC6098FB3}" sibTransId="{58A2ECCE-6421-4FF1-8404-3540DA5F872C}"/>
    <dgm:cxn modelId="{279B0F7C-4201-48F4-9F1F-F5D4F85ABFCE}" type="presOf" srcId="{142A4764-FAEA-4F9C-8756-9808E33630B4}" destId="{3EBEA5F5-6E11-49F7-835E-D2ED89553FB3}" srcOrd="1" destOrd="0" presId="urn:microsoft.com/office/officeart/2005/8/layout/vProcess5"/>
    <dgm:cxn modelId="{5C1A36F0-6540-43CE-B2F8-3FFD204F1EAF}" type="presOf" srcId="{81729104-65F9-4232-A869-856EC0607AE7}" destId="{7E3B5608-ABFF-431A-BF50-4AA3EB89642D}" srcOrd="1" destOrd="0" presId="urn:microsoft.com/office/officeart/2005/8/layout/vProcess5"/>
    <dgm:cxn modelId="{3FE94A82-39A2-41BE-9FA2-0B12163A67A9}" type="presOf" srcId="{6AF07C11-0E74-4FDF-B3D3-31B25E0BDB7C}" destId="{A71C3182-2D2C-41A3-856E-42794A1B9A78}" srcOrd="0" destOrd="0" presId="urn:microsoft.com/office/officeart/2005/8/layout/vProcess5"/>
    <dgm:cxn modelId="{DEFEA986-0844-4931-AA9F-EE95CBD9CCD1}" type="presOf" srcId="{81729104-65F9-4232-A869-856EC0607AE7}" destId="{C0DBDD8B-644F-4397-A7CF-85A1F7FE2C34}" srcOrd="0" destOrd="0" presId="urn:microsoft.com/office/officeart/2005/8/layout/vProcess5"/>
    <dgm:cxn modelId="{AD7DBBA8-E7B5-4CED-A1CA-C70DCB0DA233}" type="presOf" srcId="{8C6ABC2A-56D0-4015-AB70-57A4FB1C3C6D}" destId="{02441635-76FA-4468-8896-566831FCCC22}" srcOrd="0" destOrd="0" presId="urn:microsoft.com/office/officeart/2005/8/layout/vProcess5"/>
    <dgm:cxn modelId="{F63C78EB-9195-4687-A1D5-246E002326DE}" type="presOf" srcId="{6AF07C11-0E74-4FDF-B3D3-31B25E0BDB7C}" destId="{F93A165B-5D08-47DD-96F7-1AF5F4450EF7}" srcOrd="1" destOrd="0" presId="urn:microsoft.com/office/officeart/2005/8/layout/vProcess5"/>
    <dgm:cxn modelId="{ECBA3900-7C4E-498C-BB32-DF152984FA25}" type="presOf" srcId="{142A4764-FAEA-4F9C-8756-9808E33630B4}" destId="{BB019361-3C78-4429-BA72-87FE29157214}" srcOrd="0" destOrd="0" presId="urn:microsoft.com/office/officeart/2005/8/layout/vProcess5"/>
    <dgm:cxn modelId="{68693828-1BD9-4241-B6D4-0086B850130A}" type="presParOf" srcId="{02441635-76FA-4468-8896-566831FCCC22}" destId="{E557617E-A2E4-4ABB-8BC2-F0E014B693F4}" srcOrd="0" destOrd="0" presId="urn:microsoft.com/office/officeart/2005/8/layout/vProcess5"/>
    <dgm:cxn modelId="{2E757762-3BC0-457E-B0E5-12FF7657666F}" type="presParOf" srcId="{02441635-76FA-4468-8896-566831FCCC22}" destId="{C0DBDD8B-644F-4397-A7CF-85A1F7FE2C34}" srcOrd="1" destOrd="0" presId="urn:microsoft.com/office/officeart/2005/8/layout/vProcess5"/>
    <dgm:cxn modelId="{C4B74C16-028C-4793-87E7-C18ED9949A1D}" type="presParOf" srcId="{02441635-76FA-4468-8896-566831FCCC22}" destId="{A71C3182-2D2C-41A3-856E-42794A1B9A78}" srcOrd="2" destOrd="0" presId="urn:microsoft.com/office/officeart/2005/8/layout/vProcess5"/>
    <dgm:cxn modelId="{DCD80D61-8AAD-4D5C-8C72-46F299EC2B22}" type="presParOf" srcId="{02441635-76FA-4468-8896-566831FCCC22}" destId="{BB019361-3C78-4429-BA72-87FE29157214}" srcOrd="3" destOrd="0" presId="urn:microsoft.com/office/officeart/2005/8/layout/vProcess5"/>
    <dgm:cxn modelId="{148E8B28-325E-487D-9C21-21C30396F4E8}" type="presParOf" srcId="{02441635-76FA-4468-8896-566831FCCC22}" destId="{D16C0410-989F-4DE7-96B4-80B40B336C87}" srcOrd="4" destOrd="0" presId="urn:microsoft.com/office/officeart/2005/8/layout/vProcess5"/>
    <dgm:cxn modelId="{BB2B2109-6921-444B-88F3-110E0B3EF25C}" type="presParOf" srcId="{02441635-76FA-4468-8896-566831FCCC22}" destId="{41E4A1F3-888D-4943-9699-322579BABA8A}" srcOrd="5" destOrd="0" presId="urn:microsoft.com/office/officeart/2005/8/layout/vProcess5"/>
    <dgm:cxn modelId="{E2E24E43-8F66-4BDD-8B73-9DF2494C3E09}" type="presParOf" srcId="{02441635-76FA-4468-8896-566831FCCC22}" destId="{7E3B5608-ABFF-431A-BF50-4AA3EB89642D}" srcOrd="6" destOrd="0" presId="urn:microsoft.com/office/officeart/2005/8/layout/vProcess5"/>
    <dgm:cxn modelId="{B60F1CBF-0D3D-4532-ABEA-7E02C768B911}" type="presParOf" srcId="{02441635-76FA-4468-8896-566831FCCC22}" destId="{F93A165B-5D08-47DD-96F7-1AF5F4450EF7}" srcOrd="7" destOrd="0" presId="urn:microsoft.com/office/officeart/2005/8/layout/vProcess5"/>
    <dgm:cxn modelId="{7B44D6CB-E32A-40DF-A608-9D64675ECB60}" type="presParOf" srcId="{02441635-76FA-4468-8896-566831FCCC22}" destId="{3EBEA5F5-6E11-49F7-835E-D2ED89553FB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0C27C9-6F83-4736-960A-96823B4FC196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94D3F9F-36DC-45AE-97D4-B618F63ED853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AREE INDIVIDUATE</a:t>
          </a:r>
        </a:p>
      </dgm:t>
    </dgm:pt>
    <dgm:pt modelId="{CDA7C3CE-4404-4485-A52E-75667BFE5740}" type="parTrans" cxnId="{B56D3E28-49EA-409B-9467-C5958009F6E9}">
      <dgm:prSet/>
      <dgm:spPr/>
      <dgm:t>
        <a:bodyPr/>
        <a:lstStyle/>
        <a:p>
          <a:endParaRPr lang="it-IT"/>
        </a:p>
      </dgm:t>
    </dgm:pt>
    <dgm:pt modelId="{DF9A5CAE-2D0A-4142-A701-88493F97445D}" type="sibTrans" cxnId="{B56D3E28-49EA-409B-9467-C5958009F6E9}">
      <dgm:prSet/>
      <dgm:spPr/>
      <dgm:t>
        <a:bodyPr/>
        <a:lstStyle/>
        <a:p>
          <a:endParaRPr lang="it-IT"/>
        </a:p>
      </dgm:t>
    </dgm:pt>
    <dgm:pt modelId="{E471FFA1-8C79-4F8C-93FF-8B9476144091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SCUOLA MATERNA € 5.000,00</a:t>
          </a:r>
          <a:endParaRPr lang="it-IT" dirty="0">
            <a:solidFill>
              <a:schemeClr val="tx1"/>
            </a:solidFill>
          </a:endParaRPr>
        </a:p>
      </dgm:t>
    </dgm:pt>
    <dgm:pt modelId="{65406BDC-9A29-45FB-B2D5-D769BB53ACBD}" type="parTrans" cxnId="{45544101-C228-4E9C-ABA0-6D3BFEA60DF1}">
      <dgm:prSet/>
      <dgm:spPr/>
      <dgm:t>
        <a:bodyPr/>
        <a:lstStyle/>
        <a:p>
          <a:endParaRPr lang="it-IT"/>
        </a:p>
      </dgm:t>
    </dgm:pt>
    <dgm:pt modelId="{37B8B0E0-71D5-49D9-8DE1-2EFA15121441}" type="sibTrans" cxnId="{45544101-C228-4E9C-ABA0-6D3BFEA60DF1}">
      <dgm:prSet/>
      <dgm:spPr/>
      <dgm:t>
        <a:bodyPr/>
        <a:lstStyle/>
        <a:p>
          <a:endParaRPr lang="it-IT"/>
        </a:p>
      </dgm:t>
    </dgm:pt>
    <dgm:pt modelId="{E7199639-5D75-4421-B67B-8F8B779841FE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ARREDO URBANO € 5.000,00</a:t>
          </a:r>
          <a:endParaRPr lang="it-IT" dirty="0">
            <a:solidFill>
              <a:schemeClr val="tx1"/>
            </a:solidFill>
          </a:endParaRPr>
        </a:p>
      </dgm:t>
    </dgm:pt>
    <dgm:pt modelId="{EF676812-DE0A-4FA8-9D07-D26754371F9D}" type="parTrans" cxnId="{7EDB29D0-06DD-4CAA-87BD-432C2261E07B}">
      <dgm:prSet/>
      <dgm:spPr/>
      <dgm:t>
        <a:bodyPr/>
        <a:lstStyle/>
        <a:p>
          <a:endParaRPr lang="it-IT"/>
        </a:p>
      </dgm:t>
    </dgm:pt>
    <dgm:pt modelId="{EDFA0B49-6413-4B8B-83DA-ABC289C9CF88}" type="sibTrans" cxnId="{7EDB29D0-06DD-4CAA-87BD-432C2261E07B}">
      <dgm:prSet/>
      <dgm:spPr/>
      <dgm:t>
        <a:bodyPr/>
        <a:lstStyle/>
        <a:p>
          <a:endParaRPr lang="it-IT"/>
        </a:p>
      </dgm:t>
    </dgm:pt>
    <dgm:pt modelId="{1F9A74F0-FC74-48DB-BFEE-C55CDF2198E8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MUNICIPIO € 5.000,00</a:t>
          </a:r>
          <a:endParaRPr lang="it-IT" dirty="0">
            <a:solidFill>
              <a:schemeClr val="tx1"/>
            </a:solidFill>
          </a:endParaRPr>
        </a:p>
      </dgm:t>
    </dgm:pt>
    <dgm:pt modelId="{0186A9BB-4A9A-4B8F-A54C-E0D62F2363E5}" type="parTrans" cxnId="{5CF9B105-E4F5-40D4-93FC-CED5F8B39DE0}">
      <dgm:prSet/>
      <dgm:spPr/>
      <dgm:t>
        <a:bodyPr/>
        <a:lstStyle/>
        <a:p>
          <a:endParaRPr lang="it-IT"/>
        </a:p>
      </dgm:t>
    </dgm:pt>
    <dgm:pt modelId="{9493A476-1728-43F0-AD5E-C3137BBF28CC}" type="sibTrans" cxnId="{5CF9B105-E4F5-40D4-93FC-CED5F8B39DE0}">
      <dgm:prSet/>
      <dgm:spPr/>
      <dgm:t>
        <a:bodyPr/>
        <a:lstStyle/>
        <a:p>
          <a:endParaRPr lang="it-IT"/>
        </a:p>
      </dgm:t>
    </dgm:pt>
    <dgm:pt modelId="{F5A1C966-4FF0-41B7-9006-4C125D899460}">
      <dgm:prSet phldrT="[Testo]"/>
      <dgm:spPr/>
      <dgm:t>
        <a:bodyPr/>
        <a:lstStyle/>
        <a:p>
          <a:r>
            <a:rPr lang="it-IT" dirty="0" smtClean="0">
              <a:solidFill>
                <a:schemeClr val="tx1"/>
              </a:solidFill>
            </a:rPr>
            <a:t>STRADE € 10.000,00</a:t>
          </a:r>
          <a:endParaRPr lang="it-IT" dirty="0">
            <a:solidFill>
              <a:schemeClr val="tx1"/>
            </a:solidFill>
          </a:endParaRPr>
        </a:p>
      </dgm:t>
    </dgm:pt>
    <dgm:pt modelId="{35766EA0-4801-4671-B2A6-A46F3A32A578}" type="parTrans" cxnId="{70E578CD-A275-4FB9-A768-6E35F8A6D1F6}">
      <dgm:prSet/>
      <dgm:spPr/>
      <dgm:t>
        <a:bodyPr/>
        <a:lstStyle/>
        <a:p>
          <a:endParaRPr lang="it-IT"/>
        </a:p>
      </dgm:t>
    </dgm:pt>
    <dgm:pt modelId="{0047F909-2792-44BB-9E3C-9EB9A3FE2541}" type="sibTrans" cxnId="{70E578CD-A275-4FB9-A768-6E35F8A6D1F6}">
      <dgm:prSet/>
      <dgm:spPr/>
      <dgm:t>
        <a:bodyPr/>
        <a:lstStyle/>
        <a:p>
          <a:endParaRPr lang="it-IT"/>
        </a:p>
      </dgm:t>
    </dgm:pt>
    <dgm:pt modelId="{AA04F357-E8AF-40BA-809C-57AD8CAB564B}" type="pres">
      <dgm:prSet presAssocID="{300C27C9-6F83-4736-960A-96823B4FC19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B58A3EF-9137-479D-9B69-6329B43E85D3}" type="pres">
      <dgm:prSet presAssocID="{C94D3F9F-36DC-45AE-97D4-B618F63ED853}" presName="centerShape" presStyleLbl="node0" presStyleIdx="0" presStyleCnt="1" custScaleX="133232" custScaleY="117315"/>
      <dgm:spPr/>
      <dgm:t>
        <a:bodyPr/>
        <a:lstStyle/>
        <a:p>
          <a:endParaRPr lang="it-IT"/>
        </a:p>
      </dgm:t>
    </dgm:pt>
    <dgm:pt modelId="{8E2012FD-595B-4B51-B1FA-932417394043}" type="pres">
      <dgm:prSet presAssocID="{65406BDC-9A29-45FB-B2D5-D769BB53ACBD}" presName="parTrans" presStyleLbl="sibTrans2D1" presStyleIdx="0" presStyleCnt="4"/>
      <dgm:spPr/>
      <dgm:t>
        <a:bodyPr/>
        <a:lstStyle/>
        <a:p>
          <a:endParaRPr lang="it-IT"/>
        </a:p>
      </dgm:t>
    </dgm:pt>
    <dgm:pt modelId="{4FF277AA-40B2-4886-BE38-7A3E3E9D5A34}" type="pres">
      <dgm:prSet presAssocID="{65406BDC-9A29-45FB-B2D5-D769BB53ACBD}" presName="connectorText" presStyleLbl="sibTrans2D1" presStyleIdx="0" presStyleCnt="4"/>
      <dgm:spPr/>
      <dgm:t>
        <a:bodyPr/>
        <a:lstStyle/>
        <a:p>
          <a:endParaRPr lang="it-IT"/>
        </a:p>
      </dgm:t>
    </dgm:pt>
    <dgm:pt modelId="{A4625827-B672-47A9-A66C-96CD1C946E8E}" type="pres">
      <dgm:prSet presAssocID="{E471FFA1-8C79-4F8C-93FF-8B94761440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088A89B-E694-4790-9643-1F5D2F793FC2}" type="pres">
      <dgm:prSet presAssocID="{EF676812-DE0A-4FA8-9D07-D26754371F9D}" presName="parTrans" presStyleLbl="sibTrans2D1" presStyleIdx="1" presStyleCnt="4"/>
      <dgm:spPr/>
      <dgm:t>
        <a:bodyPr/>
        <a:lstStyle/>
        <a:p>
          <a:endParaRPr lang="it-IT"/>
        </a:p>
      </dgm:t>
    </dgm:pt>
    <dgm:pt modelId="{58700701-BD39-4BF4-988D-C4438A0F416F}" type="pres">
      <dgm:prSet presAssocID="{EF676812-DE0A-4FA8-9D07-D26754371F9D}" presName="connectorText" presStyleLbl="sibTrans2D1" presStyleIdx="1" presStyleCnt="4"/>
      <dgm:spPr/>
      <dgm:t>
        <a:bodyPr/>
        <a:lstStyle/>
        <a:p>
          <a:endParaRPr lang="it-IT"/>
        </a:p>
      </dgm:t>
    </dgm:pt>
    <dgm:pt modelId="{8D5E57B0-EAC8-4C4A-B02F-FC24E499DD09}" type="pres">
      <dgm:prSet presAssocID="{E7199639-5D75-4421-B67B-8F8B779841F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6227B97-4D90-44DC-AB75-2CD5F516B0A2}" type="pres">
      <dgm:prSet presAssocID="{0186A9BB-4A9A-4B8F-A54C-E0D62F2363E5}" presName="parTrans" presStyleLbl="sibTrans2D1" presStyleIdx="2" presStyleCnt="4"/>
      <dgm:spPr/>
      <dgm:t>
        <a:bodyPr/>
        <a:lstStyle/>
        <a:p>
          <a:endParaRPr lang="it-IT"/>
        </a:p>
      </dgm:t>
    </dgm:pt>
    <dgm:pt modelId="{86F9E749-9E51-49F1-AAD2-14DFF2C20314}" type="pres">
      <dgm:prSet presAssocID="{0186A9BB-4A9A-4B8F-A54C-E0D62F2363E5}" presName="connectorText" presStyleLbl="sibTrans2D1" presStyleIdx="2" presStyleCnt="4"/>
      <dgm:spPr/>
      <dgm:t>
        <a:bodyPr/>
        <a:lstStyle/>
        <a:p>
          <a:endParaRPr lang="it-IT"/>
        </a:p>
      </dgm:t>
    </dgm:pt>
    <dgm:pt modelId="{965D72FB-8729-4C1C-BA6D-607D80951C02}" type="pres">
      <dgm:prSet presAssocID="{1F9A74F0-FC74-48DB-BFEE-C55CDF2198E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5C09732-88A7-403B-B286-BF356EFD62C3}" type="pres">
      <dgm:prSet presAssocID="{35766EA0-4801-4671-B2A6-A46F3A32A578}" presName="parTrans" presStyleLbl="sibTrans2D1" presStyleIdx="3" presStyleCnt="4"/>
      <dgm:spPr/>
      <dgm:t>
        <a:bodyPr/>
        <a:lstStyle/>
        <a:p>
          <a:endParaRPr lang="it-IT"/>
        </a:p>
      </dgm:t>
    </dgm:pt>
    <dgm:pt modelId="{9792BE71-6F3B-4EE3-B9F0-55245AE69AEF}" type="pres">
      <dgm:prSet presAssocID="{35766EA0-4801-4671-B2A6-A46F3A32A578}" presName="connectorText" presStyleLbl="sibTrans2D1" presStyleIdx="3" presStyleCnt="4"/>
      <dgm:spPr/>
      <dgm:t>
        <a:bodyPr/>
        <a:lstStyle/>
        <a:p>
          <a:endParaRPr lang="it-IT"/>
        </a:p>
      </dgm:t>
    </dgm:pt>
    <dgm:pt modelId="{07D6A455-7924-458A-AC2F-512BCECDB7F2}" type="pres">
      <dgm:prSet presAssocID="{F5A1C966-4FF0-41B7-9006-4C125D8994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839068E-FAC4-4A0B-97E0-F30908B55540}" type="presOf" srcId="{65406BDC-9A29-45FB-B2D5-D769BB53ACBD}" destId="{8E2012FD-595B-4B51-B1FA-932417394043}" srcOrd="0" destOrd="0" presId="urn:microsoft.com/office/officeart/2005/8/layout/radial5"/>
    <dgm:cxn modelId="{4F9D8D78-9E79-4CA9-8684-E2CD8C20C6F9}" type="presOf" srcId="{0186A9BB-4A9A-4B8F-A54C-E0D62F2363E5}" destId="{76227B97-4D90-44DC-AB75-2CD5F516B0A2}" srcOrd="0" destOrd="0" presId="urn:microsoft.com/office/officeart/2005/8/layout/radial5"/>
    <dgm:cxn modelId="{6C92F4AC-6D4A-4D18-A605-689F78E6A645}" type="presOf" srcId="{35766EA0-4801-4671-B2A6-A46F3A32A578}" destId="{65C09732-88A7-403B-B286-BF356EFD62C3}" srcOrd="0" destOrd="0" presId="urn:microsoft.com/office/officeart/2005/8/layout/radial5"/>
    <dgm:cxn modelId="{A453DFE5-7D17-4248-A476-B67071D35649}" type="presOf" srcId="{E7199639-5D75-4421-B67B-8F8B779841FE}" destId="{8D5E57B0-EAC8-4C4A-B02F-FC24E499DD09}" srcOrd="0" destOrd="0" presId="urn:microsoft.com/office/officeart/2005/8/layout/radial5"/>
    <dgm:cxn modelId="{EA7DF0EB-3632-449D-9A9D-F7AE8DEB2F7D}" type="presOf" srcId="{65406BDC-9A29-45FB-B2D5-D769BB53ACBD}" destId="{4FF277AA-40B2-4886-BE38-7A3E3E9D5A34}" srcOrd="1" destOrd="0" presId="urn:microsoft.com/office/officeart/2005/8/layout/radial5"/>
    <dgm:cxn modelId="{9D760F10-5FC4-4347-AE1E-923763DB33E9}" type="presOf" srcId="{F5A1C966-4FF0-41B7-9006-4C125D899460}" destId="{07D6A455-7924-458A-AC2F-512BCECDB7F2}" srcOrd="0" destOrd="0" presId="urn:microsoft.com/office/officeart/2005/8/layout/radial5"/>
    <dgm:cxn modelId="{F7E19AF5-3EB1-4384-A984-163A6BD559C1}" type="presOf" srcId="{EF676812-DE0A-4FA8-9D07-D26754371F9D}" destId="{C088A89B-E694-4790-9643-1F5D2F793FC2}" srcOrd="0" destOrd="0" presId="urn:microsoft.com/office/officeart/2005/8/layout/radial5"/>
    <dgm:cxn modelId="{B56D3E28-49EA-409B-9467-C5958009F6E9}" srcId="{300C27C9-6F83-4736-960A-96823B4FC196}" destId="{C94D3F9F-36DC-45AE-97D4-B618F63ED853}" srcOrd="0" destOrd="0" parTransId="{CDA7C3CE-4404-4485-A52E-75667BFE5740}" sibTransId="{DF9A5CAE-2D0A-4142-A701-88493F97445D}"/>
    <dgm:cxn modelId="{0FC90526-4FAB-4B0E-BA7E-7867E99AC00D}" type="presOf" srcId="{C94D3F9F-36DC-45AE-97D4-B618F63ED853}" destId="{1B58A3EF-9137-479D-9B69-6329B43E85D3}" srcOrd="0" destOrd="0" presId="urn:microsoft.com/office/officeart/2005/8/layout/radial5"/>
    <dgm:cxn modelId="{18E61A24-F3BD-4E9E-90CB-7F6755BB10B4}" type="presOf" srcId="{35766EA0-4801-4671-B2A6-A46F3A32A578}" destId="{9792BE71-6F3B-4EE3-B9F0-55245AE69AEF}" srcOrd="1" destOrd="0" presId="urn:microsoft.com/office/officeart/2005/8/layout/radial5"/>
    <dgm:cxn modelId="{1992DCA7-BFD1-4EA0-B165-734B8C1A43B0}" type="presOf" srcId="{300C27C9-6F83-4736-960A-96823B4FC196}" destId="{AA04F357-E8AF-40BA-809C-57AD8CAB564B}" srcOrd="0" destOrd="0" presId="urn:microsoft.com/office/officeart/2005/8/layout/radial5"/>
    <dgm:cxn modelId="{70E578CD-A275-4FB9-A768-6E35F8A6D1F6}" srcId="{C94D3F9F-36DC-45AE-97D4-B618F63ED853}" destId="{F5A1C966-4FF0-41B7-9006-4C125D899460}" srcOrd="3" destOrd="0" parTransId="{35766EA0-4801-4671-B2A6-A46F3A32A578}" sibTransId="{0047F909-2792-44BB-9E3C-9EB9A3FE2541}"/>
    <dgm:cxn modelId="{94A0F779-9345-493A-BF15-9BC2BA25CEDB}" type="presOf" srcId="{E471FFA1-8C79-4F8C-93FF-8B9476144091}" destId="{A4625827-B672-47A9-A66C-96CD1C946E8E}" srcOrd="0" destOrd="0" presId="urn:microsoft.com/office/officeart/2005/8/layout/radial5"/>
    <dgm:cxn modelId="{2C4E9A25-B4EC-4C9C-8F94-2CFD763590B2}" type="presOf" srcId="{1F9A74F0-FC74-48DB-BFEE-C55CDF2198E8}" destId="{965D72FB-8729-4C1C-BA6D-607D80951C02}" srcOrd="0" destOrd="0" presId="urn:microsoft.com/office/officeart/2005/8/layout/radial5"/>
    <dgm:cxn modelId="{7EDB29D0-06DD-4CAA-87BD-432C2261E07B}" srcId="{C94D3F9F-36DC-45AE-97D4-B618F63ED853}" destId="{E7199639-5D75-4421-B67B-8F8B779841FE}" srcOrd="1" destOrd="0" parTransId="{EF676812-DE0A-4FA8-9D07-D26754371F9D}" sibTransId="{EDFA0B49-6413-4B8B-83DA-ABC289C9CF88}"/>
    <dgm:cxn modelId="{1588BCA7-2952-49E8-8D2D-CD346BB1C61A}" type="presOf" srcId="{EF676812-DE0A-4FA8-9D07-D26754371F9D}" destId="{58700701-BD39-4BF4-988D-C4438A0F416F}" srcOrd="1" destOrd="0" presId="urn:microsoft.com/office/officeart/2005/8/layout/radial5"/>
    <dgm:cxn modelId="{5CF9B105-E4F5-40D4-93FC-CED5F8B39DE0}" srcId="{C94D3F9F-36DC-45AE-97D4-B618F63ED853}" destId="{1F9A74F0-FC74-48DB-BFEE-C55CDF2198E8}" srcOrd="2" destOrd="0" parTransId="{0186A9BB-4A9A-4B8F-A54C-E0D62F2363E5}" sibTransId="{9493A476-1728-43F0-AD5E-C3137BBF28CC}"/>
    <dgm:cxn modelId="{94F95232-4613-4F23-8300-82A2D944A115}" type="presOf" srcId="{0186A9BB-4A9A-4B8F-A54C-E0D62F2363E5}" destId="{86F9E749-9E51-49F1-AAD2-14DFF2C20314}" srcOrd="1" destOrd="0" presId="urn:microsoft.com/office/officeart/2005/8/layout/radial5"/>
    <dgm:cxn modelId="{45544101-C228-4E9C-ABA0-6D3BFEA60DF1}" srcId="{C94D3F9F-36DC-45AE-97D4-B618F63ED853}" destId="{E471FFA1-8C79-4F8C-93FF-8B9476144091}" srcOrd="0" destOrd="0" parTransId="{65406BDC-9A29-45FB-B2D5-D769BB53ACBD}" sibTransId="{37B8B0E0-71D5-49D9-8DE1-2EFA15121441}"/>
    <dgm:cxn modelId="{2551BC3F-269F-4B96-B026-E2281B28EC61}" type="presParOf" srcId="{AA04F357-E8AF-40BA-809C-57AD8CAB564B}" destId="{1B58A3EF-9137-479D-9B69-6329B43E85D3}" srcOrd="0" destOrd="0" presId="urn:microsoft.com/office/officeart/2005/8/layout/radial5"/>
    <dgm:cxn modelId="{989D8606-6975-41E6-8E1B-17D2F6CAFAA8}" type="presParOf" srcId="{AA04F357-E8AF-40BA-809C-57AD8CAB564B}" destId="{8E2012FD-595B-4B51-B1FA-932417394043}" srcOrd="1" destOrd="0" presId="urn:microsoft.com/office/officeart/2005/8/layout/radial5"/>
    <dgm:cxn modelId="{1080A29E-DB53-42F8-BCD7-97AC5CE889C5}" type="presParOf" srcId="{8E2012FD-595B-4B51-B1FA-932417394043}" destId="{4FF277AA-40B2-4886-BE38-7A3E3E9D5A34}" srcOrd="0" destOrd="0" presId="urn:microsoft.com/office/officeart/2005/8/layout/radial5"/>
    <dgm:cxn modelId="{5231DC44-99C6-4082-AF52-4B6E66302C4C}" type="presParOf" srcId="{AA04F357-E8AF-40BA-809C-57AD8CAB564B}" destId="{A4625827-B672-47A9-A66C-96CD1C946E8E}" srcOrd="2" destOrd="0" presId="urn:microsoft.com/office/officeart/2005/8/layout/radial5"/>
    <dgm:cxn modelId="{A133B5CD-6D3B-42F4-A303-896B1F8C7BFC}" type="presParOf" srcId="{AA04F357-E8AF-40BA-809C-57AD8CAB564B}" destId="{C088A89B-E694-4790-9643-1F5D2F793FC2}" srcOrd="3" destOrd="0" presId="urn:microsoft.com/office/officeart/2005/8/layout/radial5"/>
    <dgm:cxn modelId="{E8B70E7E-E4C4-4797-90A1-9BBF5AD9D6BC}" type="presParOf" srcId="{C088A89B-E694-4790-9643-1F5D2F793FC2}" destId="{58700701-BD39-4BF4-988D-C4438A0F416F}" srcOrd="0" destOrd="0" presId="urn:microsoft.com/office/officeart/2005/8/layout/radial5"/>
    <dgm:cxn modelId="{FC32750A-FE0D-4EC6-80AF-61A09D7B54CA}" type="presParOf" srcId="{AA04F357-E8AF-40BA-809C-57AD8CAB564B}" destId="{8D5E57B0-EAC8-4C4A-B02F-FC24E499DD09}" srcOrd="4" destOrd="0" presId="urn:microsoft.com/office/officeart/2005/8/layout/radial5"/>
    <dgm:cxn modelId="{1F683B6F-8092-4B35-AD07-154D781B02BC}" type="presParOf" srcId="{AA04F357-E8AF-40BA-809C-57AD8CAB564B}" destId="{76227B97-4D90-44DC-AB75-2CD5F516B0A2}" srcOrd="5" destOrd="0" presId="urn:microsoft.com/office/officeart/2005/8/layout/radial5"/>
    <dgm:cxn modelId="{6D1A1105-005C-424F-A381-962BB5FE6083}" type="presParOf" srcId="{76227B97-4D90-44DC-AB75-2CD5F516B0A2}" destId="{86F9E749-9E51-49F1-AAD2-14DFF2C20314}" srcOrd="0" destOrd="0" presId="urn:microsoft.com/office/officeart/2005/8/layout/radial5"/>
    <dgm:cxn modelId="{32BBE56B-07E2-49C3-B59E-7C3E3B02E431}" type="presParOf" srcId="{AA04F357-E8AF-40BA-809C-57AD8CAB564B}" destId="{965D72FB-8729-4C1C-BA6D-607D80951C02}" srcOrd="6" destOrd="0" presId="urn:microsoft.com/office/officeart/2005/8/layout/radial5"/>
    <dgm:cxn modelId="{6D4095FA-950B-442C-BD75-F48C761F2BF3}" type="presParOf" srcId="{AA04F357-E8AF-40BA-809C-57AD8CAB564B}" destId="{65C09732-88A7-403B-B286-BF356EFD62C3}" srcOrd="7" destOrd="0" presId="urn:microsoft.com/office/officeart/2005/8/layout/radial5"/>
    <dgm:cxn modelId="{715201D4-3B64-4092-B1CD-38228D33AA8B}" type="presParOf" srcId="{65C09732-88A7-403B-B286-BF356EFD62C3}" destId="{9792BE71-6F3B-4EE3-B9F0-55245AE69AEF}" srcOrd="0" destOrd="0" presId="urn:microsoft.com/office/officeart/2005/8/layout/radial5"/>
    <dgm:cxn modelId="{083535CC-7F15-4990-BB88-109E58339A9F}" type="presParOf" srcId="{AA04F357-E8AF-40BA-809C-57AD8CAB564B}" destId="{07D6A455-7924-458A-AC2F-512BCECDB7F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0AA0D8-3299-4DCA-84CF-A3E2276B47FB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4F8CB501-9385-4209-B187-F15825935AA9}">
      <dgm:prSet phldrT="[Tes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it-IT" dirty="0" smtClean="0"/>
            <a:t>2017</a:t>
          </a:r>
          <a:endParaRPr lang="it-IT" dirty="0"/>
        </a:p>
      </dgm:t>
    </dgm:pt>
    <dgm:pt modelId="{85D26EE8-BD60-46FF-8F6D-254D2FCFC0BA}" type="parTrans" cxnId="{0521DF4F-14A0-4CF9-B96B-F2FA42E63948}">
      <dgm:prSet/>
      <dgm:spPr/>
      <dgm:t>
        <a:bodyPr/>
        <a:lstStyle/>
        <a:p>
          <a:endParaRPr lang="it-IT"/>
        </a:p>
      </dgm:t>
    </dgm:pt>
    <dgm:pt modelId="{8410EEF9-BA76-4682-BBAA-FCABC2145048}" type="sibTrans" cxnId="{0521DF4F-14A0-4CF9-B96B-F2FA42E63948}">
      <dgm:prSet/>
      <dgm:spPr/>
      <dgm:t>
        <a:bodyPr/>
        <a:lstStyle/>
        <a:p>
          <a:endParaRPr lang="it-IT"/>
        </a:p>
      </dgm:t>
    </dgm:pt>
    <dgm:pt modelId="{EBC66FF8-34EE-4043-9759-E85632F93CEC}">
      <dgm:prSet phldrT="[Testo]" custT="1"/>
      <dgm:spPr/>
      <dgm:t>
        <a:bodyPr/>
        <a:lstStyle/>
        <a:p>
          <a:r>
            <a:rPr lang="it-IT" sz="1200" dirty="0" smtClean="0"/>
            <a:t>PISTA CICLABILE COLLEGAMENTO MEZZANA CORTI e BRONDELLI AL  CAPOLUOGO 1^ LOTTO</a:t>
          </a:r>
          <a:endParaRPr lang="it-IT" sz="1200" dirty="0"/>
        </a:p>
      </dgm:t>
    </dgm:pt>
    <dgm:pt modelId="{89142813-1160-46D4-B27D-8C3271587430}" type="parTrans" cxnId="{1C13FA85-6678-4B3D-AB56-895C43EF9A71}">
      <dgm:prSet/>
      <dgm:spPr/>
      <dgm:t>
        <a:bodyPr/>
        <a:lstStyle/>
        <a:p>
          <a:endParaRPr lang="it-IT"/>
        </a:p>
      </dgm:t>
    </dgm:pt>
    <dgm:pt modelId="{C4F09CD2-7CEC-4ADF-BDC3-61950EC72B8F}" type="sibTrans" cxnId="{1C13FA85-6678-4B3D-AB56-895C43EF9A71}">
      <dgm:prSet/>
      <dgm:spPr/>
      <dgm:t>
        <a:bodyPr/>
        <a:lstStyle/>
        <a:p>
          <a:endParaRPr lang="it-IT"/>
        </a:p>
      </dgm:t>
    </dgm:pt>
    <dgm:pt modelId="{DF889B17-2062-428B-9602-29FAD1C0BC63}">
      <dgm:prSet phldrT="[Testo]" custT="1"/>
      <dgm:spPr/>
      <dgm:t>
        <a:bodyPr/>
        <a:lstStyle/>
        <a:p>
          <a:r>
            <a:rPr lang="it-IT" sz="1800" dirty="0" smtClean="0"/>
            <a:t>€ 200.000,00</a:t>
          </a:r>
          <a:endParaRPr lang="it-IT" sz="1800" dirty="0"/>
        </a:p>
      </dgm:t>
    </dgm:pt>
    <dgm:pt modelId="{69CB32A4-5622-4C53-A37A-A6EA1BB90702}" type="parTrans" cxnId="{3C4DFB74-CDB4-40F1-B8EB-1000520D4BE0}">
      <dgm:prSet/>
      <dgm:spPr/>
      <dgm:t>
        <a:bodyPr/>
        <a:lstStyle/>
        <a:p>
          <a:endParaRPr lang="it-IT"/>
        </a:p>
      </dgm:t>
    </dgm:pt>
    <dgm:pt modelId="{D671DC4A-D205-4B08-A29F-5F44D23127CB}" type="sibTrans" cxnId="{3C4DFB74-CDB4-40F1-B8EB-1000520D4BE0}">
      <dgm:prSet/>
      <dgm:spPr/>
      <dgm:t>
        <a:bodyPr/>
        <a:lstStyle/>
        <a:p>
          <a:endParaRPr lang="it-IT"/>
        </a:p>
      </dgm:t>
    </dgm:pt>
    <dgm:pt modelId="{714D8F44-DC6F-456E-9180-81C77DCD06C2}">
      <dgm:prSet phldrT="[Tes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2018</a:t>
          </a:r>
          <a:endParaRPr lang="it-IT" dirty="0"/>
        </a:p>
      </dgm:t>
    </dgm:pt>
    <dgm:pt modelId="{9B76FCA1-556B-4596-AE1A-9D773887F542}" type="parTrans" cxnId="{98D63418-8D30-4C72-9190-189248A9E89E}">
      <dgm:prSet/>
      <dgm:spPr/>
      <dgm:t>
        <a:bodyPr/>
        <a:lstStyle/>
        <a:p>
          <a:endParaRPr lang="it-IT"/>
        </a:p>
      </dgm:t>
    </dgm:pt>
    <dgm:pt modelId="{E5AA25ED-DDBF-4A80-BB4C-6D5B4FF5048E}" type="sibTrans" cxnId="{98D63418-8D30-4C72-9190-189248A9E89E}">
      <dgm:prSet/>
      <dgm:spPr/>
      <dgm:t>
        <a:bodyPr/>
        <a:lstStyle/>
        <a:p>
          <a:endParaRPr lang="it-IT"/>
        </a:p>
      </dgm:t>
    </dgm:pt>
    <dgm:pt modelId="{94E0C893-00EB-4BB6-9365-AF120C64F616}">
      <dgm:prSet phldrT="[Testo]"/>
      <dgm:spPr/>
      <dgm:t>
        <a:bodyPr/>
        <a:lstStyle/>
        <a:p>
          <a:r>
            <a:rPr lang="it-IT" dirty="0" smtClean="0"/>
            <a:t>AMPLIAMENTO </a:t>
          </a:r>
          <a:r>
            <a:rPr lang="it-IT" dirty="0" smtClean="0"/>
            <a:t>CIMITERO CAPOLUOGO</a:t>
          </a:r>
          <a:endParaRPr lang="it-IT" dirty="0" smtClean="0"/>
        </a:p>
      </dgm:t>
    </dgm:pt>
    <dgm:pt modelId="{162FD4FE-6C5E-4D75-AC90-0758EDF5BE0E}" type="parTrans" cxnId="{32DEDB64-F8C4-4774-AD4C-EC22E52E7CE8}">
      <dgm:prSet/>
      <dgm:spPr/>
      <dgm:t>
        <a:bodyPr/>
        <a:lstStyle/>
        <a:p>
          <a:endParaRPr lang="it-IT"/>
        </a:p>
      </dgm:t>
    </dgm:pt>
    <dgm:pt modelId="{33FBEE35-B9AE-4CB5-8A32-D297CCF3DBF6}" type="sibTrans" cxnId="{32DEDB64-F8C4-4774-AD4C-EC22E52E7CE8}">
      <dgm:prSet/>
      <dgm:spPr/>
      <dgm:t>
        <a:bodyPr/>
        <a:lstStyle/>
        <a:p>
          <a:endParaRPr lang="it-IT"/>
        </a:p>
      </dgm:t>
    </dgm:pt>
    <dgm:pt modelId="{B76FB9CF-0213-415D-A1EA-236A3402E3D8}">
      <dgm:prSet phldrT="[Testo]" custT="1"/>
      <dgm:spPr/>
      <dgm:t>
        <a:bodyPr/>
        <a:lstStyle/>
        <a:p>
          <a:r>
            <a:rPr lang="it-IT" sz="1800" dirty="0" smtClean="0"/>
            <a:t>€ 300.000,00</a:t>
          </a:r>
          <a:endParaRPr lang="it-IT" sz="1800" dirty="0"/>
        </a:p>
      </dgm:t>
    </dgm:pt>
    <dgm:pt modelId="{BB78F3DB-F2E5-441E-9B12-1793E362BDFA}" type="parTrans" cxnId="{C499A356-19B3-4FA0-9CD6-C2D802F93B17}">
      <dgm:prSet/>
      <dgm:spPr/>
      <dgm:t>
        <a:bodyPr/>
        <a:lstStyle/>
        <a:p>
          <a:endParaRPr lang="it-IT"/>
        </a:p>
      </dgm:t>
    </dgm:pt>
    <dgm:pt modelId="{1E528C07-8F7A-4577-93BF-8EFF356AF9A7}" type="sibTrans" cxnId="{C499A356-19B3-4FA0-9CD6-C2D802F93B17}">
      <dgm:prSet/>
      <dgm:spPr/>
      <dgm:t>
        <a:bodyPr/>
        <a:lstStyle/>
        <a:p>
          <a:endParaRPr lang="it-IT"/>
        </a:p>
      </dgm:t>
    </dgm:pt>
    <dgm:pt modelId="{03477DE3-1E56-46F8-AC46-D47630468ACF}">
      <dgm:prSet phldrT="[Tes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t-IT" dirty="0" smtClean="0"/>
            <a:t>2019</a:t>
          </a:r>
          <a:endParaRPr lang="it-IT" dirty="0"/>
        </a:p>
      </dgm:t>
    </dgm:pt>
    <dgm:pt modelId="{4099E182-D5CE-47DF-A417-81E19A16DD93}" type="parTrans" cxnId="{88C73C01-30CA-4B5E-B9D3-FBA6AFBC2FD7}">
      <dgm:prSet/>
      <dgm:spPr/>
      <dgm:t>
        <a:bodyPr/>
        <a:lstStyle/>
        <a:p>
          <a:endParaRPr lang="it-IT"/>
        </a:p>
      </dgm:t>
    </dgm:pt>
    <dgm:pt modelId="{0DD5EB43-4F41-439D-A529-648D9B0E0985}" type="sibTrans" cxnId="{88C73C01-30CA-4B5E-B9D3-FBA6AFBC2FD7}">
      <dgm:prSet/>
      <dgm:spPr/>
      <dgm:t>
        <a:bodyPr/>
        <a:lstStyle/>
        <a:p>
          <a:endParaRPr lang="it-IT"/>
        </a:p>
      </dgm:t>
    </dgm:pt>
    <dgm:pt modelId="{B54AC468-35DB-454D-989F-FC801DD3B47F}">
      <dgm:prSet phldrT="[Testo]" custT="1"/>
      <dgm:spPr/>
      <dgm:t>
        <a:bodyPr/>
        <a:lstStyle/>
        <a:p>
          <a:r>
            <a:rPr lang="it-IT" sz="1200" dirty="0" smtClean="0"/>
            <a:t>PISTA CICLABILE COLLEGAMENTO MEZZANA CORTI e BRONDELLI AL  CAPOLUOGO 2^ LOTTO</a:t>
          </a:r>
          <a:endParaRPr lang="it-IT" sz="1200" dirty="0"/>
        </a:p>
      </dgm:t>
    </dgm:pt>
    <dgm:pt modelId="{23483169-DEDF-4B18-B48A-311570E2DF69}" type="parTrans" cxnId="{10C0032C-DB50-44A1-991E-D15B2588478E}">
      <dgm:prSet/>
      <dgm:spPr/>
      <dgm:t>
        <a:bodyPr/>
        <a:lstStyle/>
        <a:p>
          <a:endParaRPr lang="it-IT"/>
        </a:p>
      </dgm:t>
    </dgm:pt>
    <dgm:pt modelId="{35DA30D0-472F-4C08-975C-6B54DDEF2F1A}" type="sibTrans" cxnId="{10C0032C-DB50-44A1-991E-D15B2588478E}">
      <dgm:prSet/>
      <dgm:spPr/>
      <dgm:t>
        <a:bodyPr/>
        <a:lstStyle/>
        <a:p>
          <a:endParaRPr lang="it-IT"/>
        </a:p>
      </dgm:t>
    </dgm:pt>
    <dgm:pt modelId="{91B71F89-1348-42D4-8551-ACC86A4DA867}">
      <dgm:prSet phldrT="[Testo]" custT="1"/>
      <dgm:spPr/>
      <dgm:t>
        <a:bodyPr/>
        <a:lstStyle/>
        <a:p>
          <a:r>
            <a:rPr lang="it-IT" sz="1800" dirty="0" smtClean="0"/>
            <a:t>€ 200.000,00</a:t>
          </a:r>
          <a:endParaRPr lang="it-IT" sz="1800" dirty="0"/>
        </a:p>
      </dgm:t>
    </dgm:pt>
    <dgm:pt modelId="{618657DF-5723-4672-9202-D84E31ED8A62}" type="parTrans" cxnId="{D6E99344-544D-4DA4-AF1B-CDFBD3DC9108}">
      <dgm:prSet/>
      <dgm:spPr/>
      <dgm:t>
        <a:bodyPr/>
        <a:lstStyle/>
        <a:p>
          <a:endParaRPr lang="it-IT"/>
        </a:p>
      </dgm:t>
    </dgm:pt>
    <dgm:pt modelId="{48924372-9A80-4EB1-B044-F6A8B94A1696}" type="sibTrans" cxnId="{D6E99344-544D-4DA4-AF1B-CDFBD3DC9108}">
      <dgm:prSet/>
      <dgm:spPr/>
      <dgm:t>
        <a:bodyPr/>
        <a:lstStyle/>
        <a:p>
          <a:endParaRPr lang="it-IT"/>
        </a:p>
      </dgm:t>
    </dgm:pt>
    <dgm:pt modelId="{52CA2D9A-4772-4901-80CB-7C9AD146E36E}" type="pres">
      <dgm:prSet presAssocID="{FF0AA0D8-3299-4DCA-84CF-A3E2276B47F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412FF1F9-26C7-4A8E-A61C-131A46FE59B6}" type="pres">
      <dgm:prSet presAssocID="{4F8CB501-9385-4209-B187-F15825935AA9}" presName="horFlow" presStyleCnt="0"/>
      <dgm:spPr/>
    </dgm:pt>
    <dgm:pt modelId="{D2FDAC0C-3E95-4507-826A-F363D4142F2D}" type="pres">
      <dgm:prSet presAssocID="{4F8CB501-9385-4209-B187-F15825935AA9}" presName="bigChev" presStyleLbl="node1" presStyleIdx="0" presStyleCnt="3"/>
      <dgm:spPr/>
      <dgm:t>
        <a:bodyPr/>
        <a:lstStyle/>
        <a:p>
          <a:endParaRPr lang="it-IT"/>
        </a:p>
      </dgm:t>
    </dgm:pt>
    <dgm:pt modelId="{EE262629-0488-4865-8A20-C3D6513CBE97}" type="pres">
      <dgm:prSet presAssocID="{89142813-1160-46D4-B27D-8C3271587430}" presName="parTrans" presStyleCnt="0"/>
      <dgm:spPr/>
    </dgm:pt>
    <dgm:pt modelId="{8708EC0F-5573-4CA1-BBC2-DB0B57C6B69A}" type="pres">
      <dgm:prSet presAssocID="{EBC66FF8-34EE-4043-9759-E85632F93CEC}" presName="node" presStyleLbl="alignAccFollowNode1" presStyleIdx="0" presStyleCnt="6" custScaleX="116304" custScaleY="152255" custLinFactNeighborX="19147" custLinFactNeighborY="-7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6F3E976-23A1-4E7F-8EBD-4F3FD70AC479}" type="pres">
      <dgm:prSet presAssocID="{C4F09CD2-7CEC-4ADF-BDC3-61950EC72B8F}" presName="sibTrans" presStyleCnt="0"/>
      <dgm:spPr/>
    </dgm:pt>
    <dgm:pt modelId="{EE3C7B0D-A685-409B-BA2E-EAED8686168B}" type="pres">
      <dgm:prSet presAssocID="{DF889B17-2062-428B-9602-29FAD1C0BC63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BF001F6-32EF-4BD1-B713-FAFE44B3B4FB}" type="pres">
      <dgm:prSet presAssocID="{4F8CB501-9385-4209-B187-F15825935AA9}" presName="vSp" presStyleCnt="0"/>
      <dgm:spPr/>
    </dgm:pt>
    <dgm:pt modelId="{AB857E88-0EE6-4CC6-89BA-7793A23C7D5E}" type="pres">
      <dgm:prSet presAssocID="{714D8F44-DC6F-456E-9180-81C77DCD06C2}" presName="horFlow" presStyleCnt="0"/>
      <dgm:spPr/>
    </dgm:pt>
    <dgm:pt modelId="{5D0ABE3A-51F5-4A31-8DFE-3B167A07DE18}" type="pres">
      <dgm:prSet presAssocID="{714D8F44-DC6F-456E-9180-81C77DCD06C2}" presName="bigChev" presStyleLbl="node1" presStyleIdx="1" presStyleCnt="3"/>
      <dgm:spPr/>
      <dgm:t>
        <a:bodyPr/>
        <a:lstStyle/>
        <a:p>
          <a:endParaRPr lang="it-IT"/>
        </a:p>
      </dgm:t>
    </dgm:pt>
    <dgm:pt modelId="{1562F3AB-1F8D-4D74-B8F9-E8B4DCAA446F}" type="pres">
      <dgm:prSet presAssocID="{162FD4FE-6C5E-4D75-AC90-0758EDF5BE0E}" presName="parTrans" presStyleCnt="0"/>
      <dgm:spPr/>
    </dgm:pt>
    <dgm:pt modelId="{FCF4B68A-E9F6-41A4-9CA9-54C26CFBD91A}" type="pres">
      <dgm:prSet presAssocID="{94E0C893-00EB-4BB6-9365-AF120C64F616}" presName="node" presStyleLbl="alignAccFollowNode1" presStyleIdx="2" presStyleCnt="6" custScaleX="127003" custScaleY="1403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5BAB00-CB54-4EDC-A6AD-A6DF8248485F}" type="pres">
      <dgm:prSet presAssocID="{33FBEE35-B9AE-4CB5-8A32-D297CCF3DBF6}" presName="sibTrans" presStyleCnt="0"/>
      <dgm:spPr/>
    </dgm:pt>
    <dgm:pt modelId="{845B94AA-6C2A-4CF4-8939-147CB9E4339D}" type="pres">
      <dgm:prSet presAssocID="{B76FB9CF-0213-415D-A1EA-236A3402E3D8}" presName="node" presStyleLbl="align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8DA90B-B641-408D-B41C-E2068754E11F}" type="pres">
      <dgm:prSet presAssocID="{714D8F44-DC6F-456E-9180-81C77DCD06C2}" presName="vSp" presStyleCnt="0"/>
      <dgm:spPr/>
    </dgm:pt>
    <dgm:pt modelId="{67BCF7D0-9747-45D7-93E9-4BC13BF7AD65}" type="pres">
      <dgm:prSet presAssocID="{03477DE3-1E56-46F8-AC46-D47630468ACF}" presName="horFlow" presStyleCnt="0"/>
      <dgm:spPr/>
    </dgm:pt>
    <dgm:pt modelId="{A54D9D8A-4122-4739-9EE2-F2A8196F6F63}" type="pres">
      <dgm:prSet presAssocID="{03477DE3-1E56-46F8-AC46-D47630468ACF}" presName="bigChev" presStyleLbl="node1" presStyleIdx="2" presStyleCnt="3"/>
      <dgm:spPr/>
      <dgm:t>
        <a:bodyPr/>
        <a:lstStyle/>
        <a:p>
          <a:endParaRPr lang="it-IT"/>
        </a:p>
      </dgm:t>
    </dgm:pt>
    <dgm:pt modelId="{5F0C6ACA-79E3-401D-A158-26AEA21CA310}" type="pres">
      <dgm:prSet presAssocID="{23483169-DEDF-4B18-B48A-311570E2DF69}" presName="parTrans" presStyleCnt="0"/>
      <dgm:spPr/>
    </dgm:pt>
    <dgm:pt modelId="{8368A2A6-E3F6-4DBC-9E16-94BA40A80AFA}" type="pres">
      <dgm:prSet presAssocID="{B54AC468-35DB-454D-989F-FC801DD3B47F}" presName="node" presStyleLbl="alignAccFollowNode1" presStyleIdx="4" presStyleCnt="6" custScaleX="112509" custScaleY="1371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2AD472-23F6-46AD-96DF-DCBE07DFA98C}" type="pres">
      <dgm:prSet presAssocID="{35DA30D0-472F-4C08-975C-6B54DDEF2F1A}" presName="sibTrans" presStyleCnt="0"/>
      <dgm:spPr/>
    </dgm:pt>
    <dgm:pt modelId="{9159A8B7-A146-467C-946C-06A923F1E846}" type="pres">
      <dgm:prSet presAssocID="{91B71F89-1348-42D4-8551-ACC86A4DA867}" presName="node" presStyleLbl="alignAccFollowNode1" presStyleIdx="5" presStyleCnt="6" custLinFactNeighborX="5604" custLinFactNeighborY="-18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C13FA85-6678-4B3D-AB56-895C43EF9A71}" srcId="{4F8CB501-9385-4209-B187-F15825935AA9}" destId="{EBC66FF8-34EE-4043-9759-E85632F93CEC}" srcOrd="0" destOrd="0" parTransId="{89142813-1160-46D4-B27D-8C3271587430}" sibTransId="{C4F09CD2-7CEC-4ADF-BDC3-61950EC72B8F}"/>
    <dgm:cxn modelId="{3C4DFB74-CDB4-40F1-B8EB-1000520D4BE0}" srcId="{4F8CB501-9385-4209-B187-F15825935AA9}" destId="{DF889B17-2062-428B-9602-29FAD1C0BC63}" srcOrd="1" destOrd="0" parTransId="{69CB32A4-5622-4C53-A37A-A6EA1BB90702}" sibTransId="{D671DC4A-D205-4B08-A29F-5F44D23127CB}"/>
    <dgm:cxn modelId="{95BB8599-C0CD-4369-8AC2-FEF37C831FF6}" type="presOf" srcId="{94E0C893-00EB-4BB6-9365-AF120C64F616}" destId="{FCF4B68A-E9F6-41A4-9CA9-54C26CFBD91A}" srcOrd="0" destOrd="0" presId="urn:microsoft.com/office/officeart/2005/8/layout/lProcess3"/>
    <dgm:cxn modelId="{C499A356-19B3-4FA0-9CD6-C2D802F93B17}" srcId="{714D8F44-DC6F-456E-9180-81C77DCD06C2}" destId="{B76FB9CF-0213-415D-A1EA-236A3402E3D8}" srcOrd="1" destOrd="0" parTransId="{BB78F3DB-F2E5-441E-9B12-1793E362BDFA}" sibTransId="{1E528C07-8F7A-4577-93BF-8EFF356AF9A7}"/>
    <dgm:cxn modelId="{5E3F529E-882C-4C82-A28C-CB08B342A73C}" type="presOf" srcId="{B76FB9CF-0213-415D-A1EA-236A3402E3D8}" destId="{845B94AA-6C2A-4CF4-8939-147CB9E4339D}" srcOrd="0" destOrd="0" presId="urn:microsoft.com/office/officeart/2005/8/layout/lProcess3"/>
    <dgm:cxn modelId="{B951086E-F63A-44BA-BE1A-2E452D0B77D3}" type="presOf" srcId="{91B71F89-1348-42D4-8551-ACC86A4DA867}" destId="{9159A8B7-A146-467C-946C-06A923F1E846}" srcOrd="0" destOrd="0" presId="urn:microsoft.com/office/officeart/2005/8/layout/lProcess3"/>
    <dgm:cxn modelId="{88C73C01-30CA-4B5E-B9D3-FBA6AFBC2FD7}" srcId="{FF0AA0D8-3299-4DCA-84CF-A3E2276B47FB}" destId="{03477DE3-1E56-46F8-AC46-D47630468ACF}" srcOrd="2" destOrd="0" parTransId="{4099E182-D5CE-47DF-A417-81E19A16DD93}" sibTransId="{0DD5EB43-4F41-439D-A529-648D9B0E0985}"/>
    <dgm:cxn modelId="{17025771-C810-440E-A7E0-33BF90CE1D6A}" type="presOf" srcId="{03477DE3-1E56-46F8-AC46-D47630468ACF}" destId="{A54D9D8A-4122-4739-9EE2-F2A8196F6F63}" srcOrd="0" destOrd="0" presId="urn:microsoft.com/office/officeart/2005/8/layout/lProcess3"/>
    <dgm:cxn modelId="{32DEDB64-F8C4-4774-AD4C-EC22E52E7CE8}" srcId="{714D8F44-DC6F-456E-9180-81C77DCD06C2}" destId="{94E0C893-00EB-4BB6-9365-AF120C64F616}" srcOrd="0" destOrd="0" parTransId="{162FD4FE-6C5E-4D75-AC90-0758EDF5BE0E}" sibTransId="{33FBEE35-B9AE-4CB5-8A32-D297CCF3DBF6}"/>
    <dgm:cxn modelId="{0025B00F-C91C-46A2-8B69-0F24C696EDC7}" type="presOf" srcId="{FF0AA0D8-3299-4DCA-84CF-A3E2276B47FB}" destId="{52CA2D9A-4772-4901-80CB-7C9AD146E36E}" srcOrd="0" destOrd="0" presId="urn:microsoft.com/office/officeart/2005/8/layout/lProcess3"/>
    <dgm:cxn modelId="{0521DF4F-14A0-4CF9-B96B-F2FA42E63948}" srcId="{FF0AA0D8-3299-4DCA-84CF-A3E2276B47FB}" destId="{4F8CB501-9385-4209-B187-F15825935AA9}" srcOrd="0" destOrd="0" parTransId="{85D26EE8-BD60-46FF-8F6D-254D2FCFC0BA}" sibTransId="{8410EEF9-BA76-4682-BBAA-FCABC2145048}"/>
    <dgm:cxn modelId="{D6E99344-544D-4DA4-AF1B-CDFBD3DC9108}" srcId="{03477DE3-1E56-46F8-AC46-D47630468ACF}" destId="{91B71F89-1348-42D4-8551-ACC86A4DA867}" srcOrd="1" destOrd="0" parTransId="{618657DF-5723-4672-9202-D84E31ED8A62}" sibTransId="{48924372-9A80-4EB1-B044-F6A8B94A1696}"/>
    <dgm:cxn modelId="{47078ECF-7B76-4C92-8AEB-7AE286C6AED2}" type="presOf" srcId="{B54AC468-35DB-454D-989F-FC801DD3B47F}" destId="{8368A2A6-E3F6-4DBC-9E16-94BA40A80AFA}" srcOrd="0" destOrd="0" presId="urn:microsoft.com/office/officeart/2005/8/layout/lProcess3"/>
    <dgm:cxn modelId="{98D63418-8D30-4C72-9190-189248A9E89E}" srcId="{FF0AA0D8-3299-4DCA-84CF-A3E2276B47FB}" destId="{714D8F44-DC6F-456E-9180-81C77DCD06C2}" srcOrd="1" destOrd="0" parTransId="{9B76FCA1-556B-4596-AE1A-9D773887F542}" sibTransId="{E5AA25ED-DDBF-4A80-BB4C-6D5B4FF5048E}"/>
    <dgm:cxn modelId="{10C0032C-DB50-44A1-991E-D15B2588478E}" srcId="{03477DE3-1E56-46F8-AC46-D47630468ACF}" destId="{B54AC468-35DB-454D-989F-FC801DD3B47F}" srcOrd="0" destOrd="0" parTransId="{23483169-DEDF-4B18-B48A-311570E2DF69}" sibTransId="{35DA30D0-472F-4C08-975C-6B54DDEF2F1A}"/>
    <dgm:cxn modelId="{C0A1DEFE-C84D-4506-95CD-5888D847D549}" type="presOf" srcId="{714D8F44-DC6F-456E-9180-81C77DCD06C2}" destId="{5D0ABE3A-51F5-4A31-8DFE-3B167A07DE18}" srcOrd="0" destOrd="0" presId="urn:microsoft.com/office/officeart/2005/8/layout/lProcess3"/>
    <dgm:cxn modelId="{B612CA15-999E-45FB-AC05-055AE54CF039}" type="presOf" srcId="{DF889B17-2062-428B-9602-29FAD1C0BC63}" destId="{EE3C7B0D-A685-409B-BA2E-EAED8686168B}" srcOrd="0" destOrd="0" presId="urn:microsoft.com/office/officeart/2005/8/layout/lProcess3"/>
    <dgm:cxn modelId="{45F5FF7B-E218-4A5E-AFDE-8EF15D5C32CB}" type="presOf" srcId="{EBC66FF8-34EE-4043-9759-E85632F93CEC}" destId="{8708EC0F-5573-4CA1-BBC2-DB0B57C6B69A}" srcOrd="0" destOrd="0" presId="urn:microsoft.com/office/officeart/2005/8/layout/lProcess3"/>
    <dgm:cxn modelId="{3EAB3F6D-E460-45FF-A9DE-BE3D3D961CA9}" type="presOf" srcId="{4F8CB501-9385-4209-B187-F15825935AA9}" destId="{D2FDAC0C-3E95-4507-826A-F363D4142F2D}" srcOrd="0" destOrd="0" presId="urn:microsoft.com/office/officeart/2005/8/layout/lProcess3"/>
    <dgm:cxn modelId="{71D1E65C-19F7-4A5C-A181-248F404F136D}" type="presParOf" srcId="{52CA2D9A-4772-4901-80CB-7C9AD146E36E}" destId="{412FF1F9-26C7-4A8E-A61C-131A46FE59B6}" srcOrd="0" destOrd="0" presId="urn:microsoft.com/office/officeart/2005/8/layout/lProcess3"/>
    <dgm:cxn modelId="{0234ACBB-E7B6-4051-9864-A615AB2DDD2D}" type="presParOf" srcId="{412FF1F9-26C7-4A8E-A61C-131A46FE59B6}" destId="{D2FDAC0C-3E95-4507-826A-F363D4142F2D}" srcOrd="0" destOrd="0" presId="urn:microsoft.com/office/officeart/2005/8/layout/lProcess3"/>
    <dgm:cxn modelId="{252C59CA-4D53-4288-AB1D-69731A7D806E}" type="presParOf" srcId="{412FF1F9-26C7-4A8E-A61C-131A46FE59B6}" destId="{EE262629-0488-4865-8A20-C3D6513CBE97}" srcOrd="1" destOrd="0" presId="urn:microsoft.com/office/officeart/2005/8/layout/lProcess3"/>
    <dgm:cxn modelId="{27117CEC-2893-47AB-884A-95C4C967B6EE}" type="presParOf" srcId="{412FF1F9-26C7-4A8E-A61C-131A46FE59B6}" destId="{8708EC0F-5573-4CA1-BBC2-DB0B57C6B69A}" srcOrd="2" destOrd="0" presId="urn:microsoft.com/office/officeart/2005/8/layout/lProcess3"/>
    <dgm:cxn modelId="{5CDECD31-2C67-4964-BCDB-BC26CA4BF3B5}" type="presParOf" srcId="{412FF1F9-26C7-4A8E-A61C-131A46FE59B6}" destId="{06F3E976-23A1-4E7F-8EBD-4F3FD70AC479}" srcOrd="3" destOrd="0" presId="urn:microsoft.com/office/officeart/2005/8/layout/lProcess3"/>
    <dgm:cxn modelId="{A2778F63-3A83-4FC0-B099-9F6E3D4E5EDD}" type="presParOf" srcId="{412FF1F9-26C7-4A8E-A61C-131A46FE59B6}" destId="{EE3C7B0D-A685-409B-BA2E-EAED8686168B}" srcOrd="4" destOrd="0" presId="urn:microsoft.com/office/officeart/2005/8/layout/lProcess3"/>
    <dgm:cxn modelId="{78871F38-9747-4E1B-A241-E1EA5EC35F70}" type="presParOf" srcId="{52CA2D9A-4772-4901-80CB-7C9AD146E36E}" destId="{7BF001F6-32EF-4BD1-B713-FAFE44B3B4FB}" srcOrd="1" destOrd="0" presId="urn:microsoft.com/office/officeart/2005/8/layout/lProcess3"/>
    <dgm:cxn modelId="{1EF8C254-B97F-4D9E-8ACC-5B535F704E7C}" type="presParOf" srcId="{52CA2D9A-4772-4901-80CB-7C9AD146E36E}" destId="{AB857E88-0EE6-4CC6-89BA-7793A23C7D5E}" srcOrd="2" destOrd="0" presId="urn:microsoft.com/office/officeart/2005/8/layout/lProcess3"/>
    <dgm:cxn modelId="{D33C78C6-D02E-49D6-8135-256FB926EE85}" type="presParOf" srcId="{AB857E88-0EE6-4CC6-89BA-7793A23C7D5E}" destId="{5D0ABE3A-51F5-4A31-8DFE-3B167A07DE18}" srcOrd="0" destOrd="0" presId="urn:microsoft.com/office/officeart/2005/8/layout/lProcess3"/>
    <dgm:cxn modelId="{384E53DB-843B-4794-B442-C53D438C2175}" type="presParOf" srcId="{AB857E88-0EE6-4CC6-89BA-7793A23C7D5E}" destId="{1562F3AB-1F8D-4D74-B8F9-E8B4DCAA446F}" srcOrd="1" destOrd="0" presId="urn:microsoft.com/office/officeart/2005/8/layout/lProcess3"/>
    <dgm:cxn modelId="{E182E74D-C57A-4CD1-B2A0-22F53819A209}" type="presParOf" srcId="{AB857E88-0EE6-4CC6-89BA-7793A23C7D5E}" destId="{FCF4B68A-E9F6-41A4-9CA9-54C26CFBD91A}" srcOrd="2" destOrd="0" presId="urn:microsoft.com/office/officeart/2005/8/layout/lProcess3"/>
    <dgm:cxn modelId="{B20A981B-B466-4A8A-A51A-ACBFB243EEAF}" type="presParOf" srcId="{AB857E88-0EE6-4CC6-89BA-7793A23C7D5E}" destId="{C35BAB00-CB54-4EDC-A6AD-A6DF8248485F}" srcOrd="3" destOrd="0" presId="urn:microsoft.com/office/officeart/2005/8/layout/lProcess3"/>
    <dgm:cxn modelId="{AAD40CE1-70CF-4DA9-9967-3BF070444CAD}" type="presParOf" srcId="{AB857E88-0EE6-4CC6-89BA-7793A23C7D5E}" destId="{845B94AA-6C2A-4CF4-8939-147CB9E4339D}" srcOrd="4" destOrd="0" presId="urn:microsoft.com/office/officeart/2005/8/layout/lProcess3"/>
    <dgm:cxn modelId="{789DD236-9410-4648-8372-4A21CA524A56}" type="presParOf" srcId="{52CA2D9A-4772-4901-80CB-7C9AD146E36E}" destId="{198DA90B-B641-408D-B41C-E2068754E11F}" srcOrd="3" destOrd="0" presId="urn:microsoft.com/office/officeart/2005/8/layout/lProcess3"/>
    <dgm:cxn modelId="{FB0939F9-283E-4284-93E7-72F75E9605A4}" type="presParOf" srcId="{52CA2D9A-4772-4901-80CB-7C9AD146E36E}" destId="{67BCF7D0-9747-45D7-93E9-4BC13BF7AD65}" srcOrd="4" destOrd="0" presId="urn:microsoft.com/office/officeart/2005/8/layout/lProcess3"/>
    <dgm:cxn modelId="{A97E745C-C03C-46E5-8AEB-83E1B59795EC}" type="presParOf" srcId="{67BCF7D0-9747-45D7-93E9-4BC13BF7AD65}" destId="{A54D9D8A-4122-4739-9EE2-F2A8196F6F63}" srcOrd="0" destOrd="0" presId="urn:microsoft.com/office/officeart/2005/8/layout/lProcess3"/>
    <dgm:cxn modelId="{BE6CF9B4-67E4-4EA1-ADD0-51A7D8396446}" type="presParOf" srcId="{67BCF7D0-9747-45D7-93E9-4BC13BF7AD65}" destId="{5F0C6ACA-79E3-401D-A158-26AEA21CA310}" srcOrd="1" destOrd="0" presId="urn:microsoft.com/office/officeart/2005/8/layout/lProcess3"/>
    <dgm:cxn modelId="{8E177995-8F2B-46FC-AF81-A085172BDD48}" type="presParOf" srcId="{67BCF7D0-9747-45D7-93E9-4BC13BF7AD65}" destId="{8368A2A6-E3F6-4DBC-9E16-94BA40A80AFA}" srcOrd="2" destOrd="0" presId="urn:microsoft.com/office/officeart/2005/8/layout/lProcess3"/>
    <dgm:cxn modelId="{0B38FCCE-DBDC-4276-9C07-A104A70117F6}" type="presParOf" srcId="{67BCF7D0-9747-45D7-93E9-4BC13BF7AD65}" destId="{BD2AD472-23F6-46AD-96DF-DCBE07DFA98C}" srcOrd="3" destOrd="0" presId="urn:microsoft.com/office/officeart/2005/8/layout/lProcess3"/>
    <dgm:cxn modelId="{6ACF95DE-E01A-422E-A875-C64F2589CDF4}" type="presParOf" srcId="{67BCF7D0-9747-45D7-93E9-4BC13BF7AD65}" destId="{9159A8B7-A146-467C-946C-06A923F1E84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C5772B-7E34-494A-82B6-C1E94DCC23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2ABC2F-F24A-4A61-ADD2-CB5399C718B7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dirty="0" smtClean="0">
              <a:solidFill>
                <a:schemeClr val="tx1"/>
              </a:solidFill>
            </a:rPr>
            <a:t>TOTALE ENTRATE </a:t>
          </a:r>
          <a:r>
            <a:rPr lang="it-IT" dirty="0" smtClean="0">
              <a:solidFill>
                <a:schemeClr val="tx1"/>
              </a:solidFill>
            </a:rPr>
            <a:t>              € </a:t>
          </a:r>
          <a:r>
            <a:rPr lang="it-IT" dirty="0" smtClean="0">
              <a:solidFill>
                <a:schemeClr val="tx1"/>
              </a:solidFill>
            </a:rPr>
            <a:t>4.928.330,73</a:t>
          </a:r>
          <a:endParaRPr lang="it-IT" dirty="0">
            <a:solidFill>
              <a:schemeClr val="tx1"/>
            </a:solidFill>
          </a:endParaRPr>
        </a:p>
      </dgm:t>
    </dgm:pt>
    <dgm:pt modelId="{24FC701D-9A7A-4E5E-BF35-86B8A0AF4CC1}" type="parTrans" cxnId="{C92AD90B-DB73-44EF-931E-CB2232796BEA}">
      <dgm:prSet/>
      <dgm:spPr/>
      <dgm:t>
        <a:bodyPr/>
        <a:lstStyle/>
        <a:p>
          <a:endParaRPr lang="it-IT"/>
        </a:p>
      </dgm:t>
    </dgm:pt>
    <dgm:pt modelId="{DFACDC40-3D41-42EE-B8AF-5F0C99B675B2}" type="sibTrans" cxnId="{C92AD90B-DB73-44EF-931E-CB2232796BEA}">
      <dgm:prSet/>
      <dgm:spPr/>
      <dgm:t>
        <a:bodyPr/>
        <a:lstStyle/>
        <a:p>
          <a:endParaRPr lang="it-IT"/>
        </a:p>
      </dgm:t>
    </dgm:pt>
    <dgm:pt modelId="{01144D1C-C2D3-43F2-94B6-72E936C8A790}">
      <dgm:prSet phldrT="[Tes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dirty="0" smtClean="0">
              <a:solidFill>
                <a:schemeClr val="tx1"/>
              </a:solidFill>
            </a:rPr>
            <a:t>TOTALE USCITE </a:t>
          </a:r>
          <a:r>
            <a:rPr lang="it-IT" dirty="0" smtClean="0">
              <a:solidFill>
                <a:schemeClr val="tx1"/>
              </a:solidFill>
            </a:rPr>
            <a:t>                  € </a:t>
          </a:r>
          <a:r>
            <a:rPr lang="it-IT" dirty="0" smtClean="0">
              <a:solidFill>
                <a:schemeClr val="tx1"/>
              </a:solidFill>
            </a:rPr>
            <a:t>4.928.330,73</a:t>
          </a:r>
          <a:endParaRPr lang="it-IT" dirty="0">
            <a:solidFill>
              <a:schemeClr val="tx1"/>
            </a:solidFill>
          </a:endParaRPr>
        </a:p>
      </dgm:t>
    </dgm:pt>
    <dgm:pt modelId="{2A3ECEF2-C00B-47BA-B82C-5F7F17D636AD}" type="parTrans" cxnId="{37793FA9-7CE1-4FE7-AEF5-6F2B4F224893}">
      <dgm:prSet/>
      <dgm:spPr/>
      <dgm:t>
        <a:bodyPr/>
        <a:lstStyle/>
        <a:p>
          <a:endParaRPr lang="it-IT"/>
        </a:p>
      </dgm:t>
    </dgm:pt>
    <dgm:pt modelId="{F7C4F6EA-A908-43BE-8D44-FCE81762071A}" type="sibTrans" cxnId="{37793FA9-7CE1-4FE7-AEF5-6F2B4F224893}">
      <dgm:prSet/>
      <dgm:spPr/>
      <dgm:t>
        <a:bodyPr/>
        <a:lstStyle/>
        <a:p>
          <a:endParaRPr lang="it-IT"/>
        </a:p>
      </dgm:t>
    </dgm:pt>
    <dgm:pt modelId="{8575BBD3-11B9-49B6-9557-1325C3EB11A6}" type="pres">
      <dgm:prSet presAssocID="{7AC5772B-7E34-494A-82B6-C1E94DCC23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DEB0D0-D70A-41C7-9281-37AA5948C1D0}" type="pres">
      <dgm:prSet presAssocID="{202ABC2F-F24A-4A61-ADD2-CB5399C718B7}" presName="parentText" presStyleLbl="node1" presStyleIdx="0" presStyleCnt="2" custLinFactNeighborX="-1563" custLinFactNeighborY="9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ED1547-60A8-433C-A5B7-72EFAC77A864}" type="pres">
      <dgm:prSet presAssocID="{DFACDC40-3D41-42EE-B8AF-5F0C99B675B2}" presName="spacer" presStyleCnt="0"/>
      <dgm:spPr/>
    </dgm:pt>
    <dgm:pt modelId="{BB8E632A-FCA5-4109-BA4F-186E7ACB9722}" type="pres">
      <dgm:prSet presAssocID="{01144D1C-C2D3-43F2-94B6-72E936C8A790}" presName="parentText" presStyleLbl="node1" presStyleIdx="1" presStyleCnt="2" custLinFactNeighborX="388" custLinFactNeighborY="-2877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92AD90B-DB73-44EF-931E-CB2232796BEA}" srcId="{7AC5772B-7E34-494A-82B6-C1E94DCC23A4}" destId="{202ABC2F-F24A-4A61-ADD2-CB5399C718B7}" srcOrd="0" destOrd="0" parTransId="{24FC701D-9A7A-4E5E-BF35-86B8A0AF4CC1}" sibTransId="{DFACDC40-3D41-42EE-B8AF-5F0C99B675B2}"/>
    <dgm:cxn modelId="{A7B96457-0C33-4A4F-B662-92D298E9B216}" type="presOf" srcId="{01144D1C-C2D3-43F2-94B6-72E936C8A790}" destId="{BB8E632A-FCA5-4109-BA4F-186E7ACB9722}" srcOrd="0" destOrd="0" presId="urn:microsoft.com/office/officeart/2005/8/layout/vList2"/>
    <dgm:cxn modelId="{37793FA9-7CE1-4FE7-AEF5-6F2B4F224893}" srcId="{7AC5772B-7E34-494A-82B6-C1E94DCC23A4}" destId="{01144D1C-C2D3-43F2-94B6-72E936C8A790}" srcOrd="1" destOrd="0" parTransId="{2A3ECEF2-C00B-47BA-B82C-5F7F17D636AD}" sibTransId="{F7C4F6EA-A908-43BE-8D44-FCE81762071A}"/>
    <dgm:cxn modelId="{D64A4240-B75D-42E6-BB8C-86CEB92BDEFB}" type="presOf" srcId="{7AC5772B-7E34-494A-82B6-C1E94DCC23A4}" destId="{8575BBD3-11B9-49B6-9557-1325C3EB11A6}" srcOrd="0" destOrd="0" presId="urn:microsoft.com/office/officeart/2005/8/layout/vList2"/>
    <dgm:cxn modelId="{237CBC1C-91E9-41AB-9E6B-751FABE2DAE6}" type="presOf" srcId="{202ABC2F-F24A-4A61-ADD2-CB5399C718B7}" destId="{B3DEB0D0-D70A-41C7-9281-37AA5948C1D0}" srcOrd="0" destOrd="0" presId="urn:microsoft.com/office/officeart/2005/8/layout/vList2"/>
    <dgm:cxn modelId="{9A604B60-C0A9-4709-B961-928E392F3FFF}" type="presParOf" srcId="{8575BBD3-11B9-49B6-9557-1325C3EB11A6}" destId="{B3DEB0D0-D70A-41C7-9281-37AA5948C1D0}" srcOrd="0" destOrd="0" presId="urn:microsoft.com/office/officeart/2005/8/layout/vList2"/>
    <dgm:cxn modelId="{C7A847E2-B6C3-445F-936E-CB30B63BDEC9}" type="presParOf" srcId="{8575BBD3-11B9-49B6-9557-1325C3EB11A6}" destId="{20ED1547-60A8-433C-A5B7-72EFAC77A864}" srcOrd="1" destOrd="0" presId="urn:microsoft.com/office/officeart/2005/8/layout/vList2"/>
    <dgm:cxn modelId="{D4AD58A0-24F6-4CF3-BC13-E338245AB907}" type="presParOf" srcId="{8575BBD3-11B9-49B6-9557-1325C3EB11A6}" destId="{BB8E632A-FCA5-4109-BA4F-186E7ACB9722}" srcOrd="2" destOrd="0" presId="urn:microsoft.com/office/officeart/2005/8/layout/vList2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C5772B-7E34-494A-82B6-C1E94DCC23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2ABC2F-F24A-4A61-ADD2-CB5399C718B7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b="1" dirty="0" smtClean="0">
              <a:solidFill>
                <a:schemeClr val="tx1"/>
              </a:solidFill>
            </a:rPr>
            <a:t>PARTE CORRENTE DEL BILANCIO   </a:t>
          </a:r>
          <a:r>
            <a:rPr lang="it-IT" b="1" dirty="0" smtClean="0">
              <a:solidFill>
                <a:schemeClr val="tx1"/>
              </a:solidFill>
            </a:rPr>
            <a:t>          € </a:t>
          </a:r>
          <a:r>
            <a:rPr lang="it-IT" b="1" dirty="0" smtClean="0">
              <a:solidFill>
                <a:schemeClr val="tx1"/>
              </a:solidFill>
            </a:rPr>
            <a:t>4.052.134,00</a:t>
          </a:r>
          <a:endParaRPr lang="it-IT" dirty="0">
            <a:solidFill>
              <a:schemeClr val="tx1"/>
            </a:solidFill>
          </a:endParaRPr>
        </a:p>
      </dgm:t>
    </dgm:pt>
    <dgm:pt modelId="{24FC701D-9A7A-4E5E-BF35-86B8A0AF4CC1}" type="parTrans" cxnId="{C92AD90B-DB73-44EF-931E-CB2232796BEA}">
      <dgm:prSet/>
      <dgm:spPr/>
      <dgm:t>
        <a:bodyPr/>
        <a:lstStyle/>
        <a:p>
          <a:endParaRPr lang="it-IT"/>
        </a:p>
      </dgm:t>
    </dgm:pt>
    <dgm:pt modelId="{DFACDC40-3D41-42EE-B8AF-5F0C99B675B2}" type="sibTrans" cxnId="{C92AD90B-DB73-44EF-931E-CB2232796BEA}">
      <dgm:prSet/>
      <dgm:spPr/>
      <dgm:t>
        <a:bodyPr/>
        <a:lstStyle/>
        <a:p>
          <a:endParaRPr lang="it-IT"/>
        </a:p>
      </dgm:t>
    </dgm:pt>
    <dgm:pt modelId="{01144D1C-C2D3-43F2-94B6-72E936C8A790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b="1" dirty="0" smtClean="0">
              <a:solidFill>
                <a:schemeClr val="tx1"/>
              </a:solidFill>
            </a:rPr>
            <a:t>PARTE CAPITALE DEL </a:t>
          </a:r>
          <a:r>
            <a:rPr lang="it-IT" b="1" dirty="0" smtClean="0">
              <a:solidFill>
                <a:schemeClr val="tx1"/>
              </a:solidFill>
            </a:rPr>
            <a:t>BILANCIO                </a:t>
          </a:r>
          <a:r>
            <a:rPr lang="it-IT" b="1" dirty="0" smtClean="0">
              <a:solidFill>
                <a:schemeClr val="tx1"/>
              </a:solidFill>
            </a:rPr>
            <a:t>€ 876.196,73</a:t>
          </a:r>
          <a:endParaRPr lang="it-IT" dirty="0">
            <a:solidFill>
              <a:schemeClr val="tx1"/>
            </a:solidFill>
          </a:endParaRPr>
        </a:p>
      </dgm:t>
    </dgm:pt>
    <dgm:pt modelId="{2A3ECEF2-C00B-47BA-B82C-5F7F17D636AD}" type="parTrans" cxnId="{37793FA9-7CE1-4FE7-AEF5-6F2B4F224893}">
      <dgm:prSet/>
      <dgm:spPr/>
      <dgm:t>
        <a:bodyPr/>
        <a:lstStyle/>
        <a:p>
          <a:endParaRPr lang="it-IT"/>
        </a:p>
      </dgm:t>
    </dgm:pt>
    <dgm:pt modelId="{F7C4F6EA-A908-43BE-8D44-FCE81762071A}" type="sibTrans" cxnId="{37793FA9-7CE1-4FE7-AEF5-6F2B4F224893}">
      <dgm:prSet/>
      <dgm:spPr/>
      <dgm:t>
        <a:bodyPr/>
        <a:lstStyle/>
        <a:p>
          <a:endParaRPr lang="it-IT"/>
        </a:p>
      </dgm:t>
    </dgm:pt>
    <dgm:pt modelId="{D3398E7C-5835-4BC9-81D5-7330AC80E74A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b="1" dirty="0" smtClean="0">
              <a:solidFill>
                <a:schemeClr val="tx1"/>
              </a:solidFill>
            </a:rPr>
            <a:t>TOTALE BILANCIO  € 4.928.330,73</a:t>
          </a:r>
          <a:endParaRPr lang="it-IT" dirty="0">
            <a:solidFill>
              <a:schemeClr val="tx1"/>
            </a:solidFill>
          </a:endParaRPr>
        </a:p>
      </dgm:t>
    </dgm:pt>
    <dgm:pt modelId="{3D2049D7-DB60-48E2-A4BC-2900F62FBC73}" type="parTrans" cxnId="{EF873FDE-FC43-47C1-88DA-B46799C141AA}">
      <dgm:prSet/>
      <dgm:spPr/>
      <dgm:t>
        <a:bodyPr/>
        <a:lstStyle/>
        <a:p>
          <a:endParaRPr lang="it-IT"/>
        </a:p>
      </dgm:t>
    </dgm:pt>
    <dgm:pt modelId="{8E82032E-5FE6-4332-A5DF-DEF5AC576055}" type="sibTrans" cxnId="{EF873FDE-FC43-47C1-88DA-B46799C141AA}">
      <dgm:prSet/>
      <dgm:spPr/>
      <dgm:t>
        <a:bodyPr/>
        <a:lstStyle/>
        <a:p>
          <a:endParaRPr lang="it-IT"/>
        </a:p>
      </dgm:t>
    </dgm:pt>
    <dgm:pt modelId="{8575BBD3-11B9-49B6-9557-1325C3EB11A6}" type="pres">
      <dgm:prSet presAssocID="{7AC5772B-7E34-494A-82B6-C1E94DCC23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DEB0D0-D70A-41C7-9281-37AA5948C1D0}" type="pres">
      <dgm:prSet presAssocID="{202ABC2F-F24A-4A61-ADD2-CB5399C718B7}" presName="parentText" presStyleLbl="node1" presStyleIdx="0" presStyleCnt="3" custLinFactNeighborX="-1563" custLinFactNeighborY="9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ED1547-60A8-433C-A5B7-72EFAC77A864}" type="pres">
      <dgm:prSet presAssocID="{DFACDC40-3D41-42EE-B8AF-5F0C99B675B2}" presName="spacer" presStyleCnt="0"/>
      <dgm:spPr/>
    </dgm:pt>
    <dgm:pt modelId="{BB8E632A-FCA5-4109-BA4F-186E7ACB9722}" type="pres">
      <dgm:prSet presAssocID="{01144D1C-C2D3-43F2-94B6-72E936C8A79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578297-70C5-4731-8EB8-B70C9C69ADEC}" type="pres">
      <dgm:prSet presAssocID="{F7C4F6EA-A908-43BE-8D44-FCE81762071A}" presName="spacer" presStyleCnt="0"/>
      <dgm:spPr/>
    </dgm:pt>
    <dgm:pt modelId="{FEDAD0AD-5FCA-4737-B4F9-94E0015E2F1D}" type="pres">
      <dgm:prSet presAssocID="{D3398E7C-5835-4BC9-81D5-7330AC80E7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F873FDE-FC43-47C1-88DA-B46799C141AA}" srcId="{7AC5772B-7E34-494A-82B6-C1E94DCC23A4}" destId="{D3398E7C-5835-4BC9-81D5-7330AC80E74A}" srcOrd="2" destOrd="0" parTransId="{3D2049D7-DB60-48E2-A4BC-2900F62FBC73}" sibTransId="{8E82032E-5FE6-4332-A5DF-DEF5AC576055}"/>
    <dgm:cxn modelId="{D3689AA2-082D-48F8-B5FC-17141F85D6D7}" type="presOf" srcId="{D3398E7C-5835-4BC9-81D5-7330AC80E74A}" destId="{FEDAD0AD-5FCA-4737-B4F9-94E0015E2F1D}" srcOrd="0" destOrd="0" presId="urn:microsoft.com/office/officeart/2005/8/layout/vList2"/>
    <dgm:cxn modelId="{37793FA9-7CE1-4FE7-AEF5-6F2B4F224893}" srcId="{7AC5772B-7E34-494A-82B6-C1E94DCC23A4}" destId="{01144D1C-C2D3-43F2-94B6-72E936C8A790}" srcOrd="1" destOrd="0" parTransId="{2A3ECEF2-C00B-47BA-B82C-5F7F17D636AD}" sibTransId="{F7C4F6EA-A908-43BE-8D44-FCE81762071A}"/>
    <dgm:cxn modelId="{732ED048-442D-49AD-816F-AC500B46C784}" type="presOf" srcId="{202ABC2F-F24A-4A61-ADD2-CB5399C718B7}" destId="{B3DEB0D0-D70A-41C7-9281-37AA5948C1D0}" srcOrd="0" destOrd="0" presId="urn:microsoft.com/office/officeart/2005/8/layout/vList2"/>
    <dgm:cxn modelId="{FE611669-5DAD-4AAB-8F6B-57ECBEADAEB5}" type="presOf" srcId="{7AC5772B-7E34-494A-82B6-C1E94DCC23A4}" destId="{8575BBD3-11B9-49B6-9557-1325C3EB11A6}" srcOrd="0" destOrd="0" presId="urn:microsoft.com/office/officeart/2005/8/layout/vList2"/>
    <dgm:cxn modelId="{C92AD90B-DB73-44EF-931E-CB2232796BEA}" srcId="{7AC5772B-7E34-494A-82B6-C1E94DCC23A4}" destId="{202ABC2F-F24A-4A61-ADD2-CB5399C718B7}" srcOrd="0" destOrd="0" parTransId="{24FC701D-9A7A-4E5E-BF35-86B8A0AF4CC1}" sibTransId="{DFACDC40-3D41-42EE-B8AF-5F0C99B675B2}"/>
    <dgm:cxn modelId="{76FB3B08-EE6B-44B3-9A40-71613F253FFE}" type="presOf" srcId="{01144D1C-C2D3-43F2-94B6-72E936C8A790}" destId="{BB8E632A-FCA5-4109-BA4F-186E7ACB9722}" srcOrd="0" destOrd="0" presId="urn:microsoft.com/office/officeart/2005/8/layout/vList2"/>
    <dgm:cxn modelId="{7A918C58-0859-4F78-B0EE-2097B11368BE}" type="presParOf" srcId="{8575BBD3-11B9-49B6-9557-1325C3EB11A6}" destId="{B3DEB0D0-D70A-41C7-9281-37AA5948C1D0}" srcOrd="0" destOrd="0" presId="urn:microsoft.com/office/officeart/2005/8/layout/vList2"/>
    <dgm:cxn modelId="{C572B17E-718C-400A-9550-496EAB5F487F}" type="presParOf" srcId="{8575BBD3-11B9-49B6-9557-1325C3EB11A6}" destId="{20ED1547-60A8-433C-A5B7-72EFAC77A864}" srcOrd="1" destOrd="0" presId="urn:microsoft.com/office/officeart/2005/8/layout/vList2"/>
    <dgm:cxn modelId="{901D949D-918E-49BB-8553-1E1D83142B7A}" type="presParOf" srcId="{8575BBD3-11B9-49B6-9557-1325C3EB11A6}" destId="{BB8E632A-FCA5-4109-BA4F-186E7ACB9722}" srcOrd="2" destOrd="0" presId="urn:microsoft.com/office/officeart/2005/8/layout/vList2"/>
    <dgm:cxn modelId="{86B5A441-C53E-4956-96DA-31FE74E293E1}" type="presParOf" srcId="{8575BBD3-11B9-49B6-9557-1325C3EB11A6}" destId="{69578297-70C5-4731-8EB8-B70C9C69ADEC}" srcOrd="3" destOrd="0" presId="urn:microsoft.com/office/officeart/2005/8/layout/vList2"/>
    <dgm:cxn modelId="{D5AB300C-6EB0-4C1B-9553-16841BAEB814}" type="presParOf" srcId="{8575BBD3-11B9-49B6-9557-1325C3EB11A6}" destId="{FEDAD0AD-5FCA-4737-B4F9-94E0015E2F1D}" srcOrd="4" destOrd="0" presId="urn:microsoft.com/office/officeart/2005/8/layout/vList2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C5772B-7E34-494A-82B6-C1E94DCC23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02ABC2F-F24A-4A61-ADD2-CB5399C718B7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dirty="0" smtClean="0">
              <a:solidFill>
                <a:schemeClr val="tx1"/>
              </a:solidFill>
            </a:rPr>
            <a:t>GETTITO IMU = € 590.000,00</a:t>
          </a:r>
          <a:endParaRPr lang="it-IT" dirty="0">
            <a:solidFill>
              <a:schemeClr val="tx1"/>
            </a:solidFill>
          </a:endParaRPr>
        </a:p>
      </dgm:t>
    </dgm:pt>
    <dgm:pt modelId="{24FC701D-9A7A-4E5E-BF35-86B8A0AF4CC1}" type="parTrans" cxnId="{C92AD90B-DB73-44EF-931E-CB2232796BEA}">
      <dgm:prSet/>
      <dgm:spPr/>
      <dgm:t>
        <a:bodyPr/>
        <a:lstStyle/>
        <a:p>
          <a:endParaRPr lang="it-IT"/>
        </a:p>
      </dgm:t>
    </dgm:pt>
    <dgm:pt modelId="{DFACDC40-3D41-42EE-B8AF-5F0C99B675B2}" type="sibTrans" cxnId="{C92AD90B-DB73-44EF-931E-CB2232796BEA}">
      <dgm:prSet/>
      <dgm:spPr/>
      <dgm:t>
        <a:bodyPr/>
        <a:lstStyle/>
        <a:p>
          <a:endParaRPr lang="it-IT"/>
        </a:p>
      </dgm:t>
    </dgm:pt>
    <dgm:pt modelId="{01144D1C-C2D3-43F2-94B6-72E936C8A790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b="0" dirty="0" smtClean="0">
              <a:solidFill>
                <a:schemeClr val="tx1"/>
              </a:solidFill>
            </a:rPr>
            <a:t>GETTITO TASI = € 151.000,00</a:t>
          </a:r>
          <a:endParaRPr lang="it-IT" b="0" dirty="0">
            <a:solidFill>
              <a:schemeClr val="tx1"/>
            </a:solidFill>
          </a:endParaRPr>
        </a:p>
      </dgm:t>
    </dgm:pt>
    <dgm:pt modelId="{2A3ECEF2-C00B-47BA-B82C-5F7F17D636AD}" type="parTrans" cxnId="{37793FA9-7CE1-4FE7-AEF5-6F2B4F224893}">
      <dgm:prSet/>
      <dgm:spPr/>
      <dgm:t>
        <a:bodyPr/>
        <a:lstStyle/>
        <a:p>
          <a:endParaRPr lang="it-IT"/>
        </a:p>
      </dgm:t>
    </dgm:pt>
    <dgm:pt modelId="{F7C4F6EA-A908-43BE-8D44-FCE81762071A}" type="sibTrans" cxnId="{37793FA9-7CE1-4FE7-AEF5-6F2B4F224893}">
      <dgm:prSet/>
      <dgm:spPr/>
      <dgm:t>
        <a:bodyPr/>
        <a:lstStyle/>
        <a:p>
          <a:endParaRPr lang="it-IT"/>
        </a:p>
      </dgm:t>
    </dgm:pt>
    <dgm:pt modelId="{D3398E7C-5835-4BC9-81D5-7330AC80E74A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b="0" dirty="0" smtClean="0">
              <a:solidFill>
                <a:schemeClr val="tx1"/>
              </a:solidFill>
            </a:rPr>
            <a:t>GETTITO ADDIZIONALE COMUNALE = 730.000,00</a:t>
          </a:r>
          <a:endParaRPr lang="it-IT" b="0" dirty="0">
            <a:solidFill>
              <a:schemeClr val="tx1"/>
            </a:solidFill>
          </a:endParaRPr>
        </a:p>
      </dgm:t>
    </dgm:pt>
    <dgm:pt modelId="{3D2049D7-DB60-48E2-A4BC-2900F62FBC73}" type="parTrans" cxnId="{EF873FDE-FC43-47C1-88DA-B46799C141AA}">
      <dgm:prSet/>
      <dgm:spPr/>
    </dgm:pt>
    <dgm:pt modelId="{8E82032E-5FE6-4332-A5DF-DEF5AC576055}" type="sibTrans" cxnId="{EF873FDE-FC43-47C1-88DA-B46799C141AA}">
      <dgm:prSet/>
      <dgm:spPr/>
    </dgm:pt>
    <dgm:pt modelId="{269FCD0E-0DA3-4FE1-95EE-9DB6C2D66E0C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it-IT" dirty="0" smtClean="0">
              <a:solidFill>
                <a:schemeClr val="tx1"/>
              </a:solidFill>
            </a:rPr>
            <a:t>GETTITO TARI = € 720.586,00</a:t>
          </a:r>
          <a:endParaRPr lang="it-IT" dirty="0">
            <a:solidFill>
              <a:schemeClr val="tx1"/>
            </a:solidFill>
          </a:endParaRPr>
        </a:p>
      </dgm:t>
    </dgm:pt>
    <dgm:pt modelId="{A46C23DE-8F9C-401F-8129-FDC7986CAE02}" type="parTrans" cxnId="{F65A548A-2D8C-4E8F-824F-66078D893E5A}">
      <dgm:prSet/>
      <dgm:spPr/>
    </dgm:pt>
    <dgm:pt modelId="{6264CE3D-0AD8-41BE-B4D2-EB876AD75AF9}" type="sibTrans" cxnId="{F65A548A-2D8C-4E8F-824F-66078D893E5A}">
      <dgm:prSet/>
      <dgm:spPr/>
    </dgm:pt>
    <dgm:pt modelId="{DFAA19AC-3FC0-48BB-9124-BD1BCE444116}">
      <dgm:prSet phldrT="[Tes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it-IT" dirty="0" smtClean="0">
              <a:solidFill>
                <a:schemeClr val="tx1"/>
              </a:solidFill>
            </a:rPr>
            <a:t>FONDO </a:t>
          </a:r>
          <a:r>
            <a:rPr lang="it-IT" dirty="0" err="1" smtClean="0">
              <a:solidFill>
                <a:schemeClr val="tx1"/>
              </a:solidFill>
            </a:rPr>
            <a:t>DI</a:t>
          </a:r>
          <a:r>
            <a:rPr lang="it-IT" dirty="0" smtClean="0">
              <a:solidFill>
                <a:schemeClr val="tx1"/>
              </a:solidFill>
            </a:rPr>
            <a:t> SOLIDARIETA’ COMUNALE = € 625.000,00</a:t>
          </a:r>
          <a:endParaRPr lang="it-IT" dirty="0">
            <a:solidFill>
              <a:schemeClr val="tx1"/>
            </a:solidFill>
          </a:endParaRPr>
        </a:p>
      </dgm:t>
    </dgm:pt>
    <dgm:pt modelId="{1499D537-2994-49C2-95DE-F2E4B399126E}" type="parTrans" cxnId="{5AAFD252-DD6E-45DC-B267-A95B709BAC7B}">
      <dgm:prSet/>
      <dgm:spPr/>
    </dgm:pt>
    <dgm:pt modelId="{72E65052-7318-4845-AF61-55EF6C593440}" type="sibTrans" cxnId="{5AAFD252-DD6E-45DC-B267-A95B709BAC7B}">
      <dgm:prSet/>
      <dgm:spPr/>
    </dgm:pt>
    <dgm:pt modelId="{8575BBD3-11B9-49B6-9557-1325C3EB11A6}" type="pres">
      <dgm:prSet presAssocID="{7AC5772B-7E34-494A-82B6-C1E94DCC23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3DEB0D0-D70A-41C7-9281-37AA5948C1D0}" type="pres">
      <dgm:prSet presAssocID="{202ABC2F-F24A-4A61-ADD2-CB5399C718B7}" presName="parentText" presStyleLbl="node1" presStyleIdx="0" presStyleCnt="5" custLinFactNeighborX="-1563" custLinFactNeighborY="93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ED1547-60A8-433C-A5B7-72EFAC77A864}" type="pres">
      <dgm:prSet presAssocID="{DFACDC40-3D41-42EE-B8AF-5F0C99B675B2}" presName="spacer" presStyleCnt="0"/>
      <dgm:spPr/>
    </dgm:pt>
    <dgm:pt modelId="{BB8E632A-FCA5-4109-BA4F-186E7ACB9722}" type="pres">
      <dgm:prSet presAssocID="{01144D1C-C2D3-43F2-94B6-72E936C8A79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578297-70C5-4731-8EB8-B70C9C69ADEC}" type="pres">
      <dgm:prSet presAssocID="{F7C4F6EA-A908-43BE-8D44-FCE81762071A}" presName="spacer" presStyleCnt="0"/>
      <dgm:spPr/>
    </dgm:pt>
    <dgm:pt modelId="{FEDAD0AD-5FCA-4737-B4F9-94E0015E2F1D}" type="pres">
      <dgm:prSet presAssocID="{D3398E7C-5835-4BC9-81D5-7330AC80E74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B6F3956-3565-4EE7-8EAB-3E3FBB5EB752}" type="pres">
      <dgm:prSet presAssocID="{8E82032E-5FE6-4332-A5DF-DEF5AC576055}" presName="spacer" presStyleCnt="0"/>
      <dgm:spPr/>
    </dgm:pt>
    <dgm:pt modelId="{1EF5604B-D9A4-416B-9184-7ECEE0FCF96A}" type="pres">
      <dgm:prSet presAssocID="{269FCD0E-0DA3-4FE1-95EE-9DB6C2D66E0C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D058242-2202-4C15-B48C-699E902A350B}" type="pres">
      <dgm:prSet presAssocID="{6264CE3D-0AD8-41BE-B4D2-EB876AD75AF9}" presName="spacer" presStyleCnt="0"/>
      <dgm:spPr/>
    </dgm:pt>
    <dgm:pt modelId="{558F0A16-ECC0-4C7E-B46B-215B546F321F}" type="pres">
      <dgm:prSet presAssocID="{DFAA19AC-3FC0-48BB-9124-BD1BCE44411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7793FA9-7CE1-4FE7-AEF5-6F2B4F224893}" srcId="{7AC5772B-7E34-494A-82B6-C1E94DCC23A4}" destId="{01144D1C-C2D3-43F2-94B6-72E936C8A790}" srcOrd="1" destOrd="0" parTransId="{2A3ECEF2-C00B-47BA-B82C-5F7F17D636AD}" sibTransId="{F7C4F6EA-A908-43BE-8D44-FCE81762071A}"/>
    <dgm:cxn modelId="{B95494CA-41D8-4964-A4C9-707037EE58D6}" type="presOf" srcId="{7AC5772B-7E34-494A-82B6-C1E94DCC23A4}" destId="{8575BBD3-11B9-49B6-9557-1325C3EB11A6}" srcOrd="0" destOrd="0" presId="urn:microsoft.com/office/officeart/2005/8/layout/vList2"/>
    <dgm:cxn modelId="{EF873FDE-FC43-47C1-88DA-B46799C141AA}" srcId="{7AC5772B-7E34-494A-82B6-C1E94DCC23A4}" destId="{D3398E7C-5835-4BC9-81D5-7330AC80E74A}" srcOrd="2" destOrd="0" parTransId="{3D2049D7-DB60-48E2-A4BC-2900F62FBC73}" sibTransId="{8E82032E-5FE6-4332-A5DF-DEF5AC576055}"/>
    <dgm:cxn modelId="{1896659C-C9F4-48EC-835E-F8058896E51F}" type="presOf" srcId="{202ABC2F-F24A-4A61-ADD2-CB5399C718B7}" destId="{B3DEB0D0-D70A-41C7-9281-37AA5948C1D0}" srcOrd="0" destOrd="0" presId="urn:microsoft.com/office/officeart/2005/8/layout/vList2"/>
    <dgm:cxn modelId="{7E0B294E-7114-4A1B-B32E-776544BE996B}" type="presOf" srcId="{D3398E7C-5835-4BC9-81D5-7330AC80E74A}" destId="{FEDAD0AD-5FCA-4737-B4F9-94E0015E2F1D}" srcOrd="0" destOrd="0" presId="urn:microsoft.com/office/officeart/2005/8/layout/vList2"/>
    <dgm:cxn modelId="{5AAFD252-DD6E-45DC-B267-A95B709BAC7B}" srcId="{7AC5772B-7E34-494A-82B6-C1E94DCC23A4}" destId="{DFAA19AC-3FC0-48BB-9124-BD1BCE444116}" srcOrd="4" destOrd="0" parTransId="{1499D537-2994-49C2-95DE-F2E4B399126E}" sibTransId="{72E65052-7318-4845-AF61-55EF6C593440}"/>
    <dgm:cxn modelId="{C92AD90B-DB73-44EF-931E-CB2232796BEA}" srcId="{7AC5772B-7E34-494A-82B6-C1E94DCC23A4}" destId="{202ABC2F-F24A-4A61-ADD2-CB5399C718B7}" srcOrd="0" destOrd="0" parTransId="{24FC701D-9A7A-4E5E-BF35-86B8A0AF4CC1}" sibTransId="{DFACDC40-3D41-42EE-B8AF-5F0C99B675B2}"/>
    <dgm:cxn modelId="{255FF73A-BAD2-40FE-BA59-00C1C0992A83}" type="presOf" srcId="{DFAA19AC-3FC0-48BB-9124-BD1BCE444116}" destId="{558F0A16-ECC0-4C7E-B46B-215B546F321F}" srcOrd="0" destOrd="0" presId="urn:microsoft.com/office/officeart/2005/8/layout/vList2"/>
    <dgm:cxn modelId="{C16DDDA7-5BCC-4D02-B0AA-92B4E654FE01}" type="presOf" srcId="{01144D1C-C2D3-43F2-94B6-72E936C8A790}" destId="{BB8E632A-FCA5-4109-BA4F-186E7ACB9722}" srcOrd="0" destOrd="0" presId="urn:microsoft.com/office/officeart/2005/8/layout/vList2"/>
    <dgm:cxn modelId="{6FF2A3C6-6917-4404-9EE4-44354E40B950}" type="presOf" srcId="{269FCD0E-0DA3-4FE1-95EE-9DB6C2D66E0C}" destId="{1EF5604B-D9A4-416B-9184-7ECEE0FCF96A}" srcOrd="0" destOrd="0" presId="urn:microsoft.com/office/officeart/2005/8/layout/vList2"/>
    <dgm:cxn modelId="{F65A548A-2D8C-4E8F-824F-66078D893E5A}" srcId="{7AC5772B-7E34-494A-82B6-C1E94DCC23A4}" destId="{269FCD0E-0DA3-4FE1-95EE-9DB6C2D66E0C}" srcOrd="3" destOrd="0" parTransId="{A46C23DE-8F9C-401F-8129-FDC7986CAE02}" sibTransId="{6264CE3D-0AD8-41BE-B4D2-EB876AD75AF9}"/>
    <dgm:cxn modelId="{EDEFCD8D-2CE7-40EE-84BA-12C9732CC847}" type="presParOf" srcId="{8575BBD3-11B9-49B6-9557-1325C3EB11A6}" destId="{B3DEB0D0-D70A-41C7-9281-37AA5948C1D0}" srcOrd="0" destOrd="0" presId="urn:microsoft.com/office/officeart/2005/8/layout/vList2"/>
    <dgm:cxn modelId="{61CC807D-8EEE-4263-877D-7AD648B59CBC}" type="presParOf" srcId="{8575BBD3-11B9-49B6-9557-1325C3EB11A6}" destId="{20ED1547-60A8-433C-A5B7-72EFAC77A864}" srcOrd="1" destOrd="0" presId="urn:microsoft.com/office/officeart/2005/8/layout/vList2"/>
    <dgm:cxn modelId="{97D031B7-0869-487E-9D08-6B43A7BFC339}" type="presParOf" srcId="{8575BBD3-11B9-49B6-9557-1325C3EB11A6}" destId="{BB8E632A-FCA5-4109-BA4F-186E7ACB9722}" srcOrd="2" destOrd="0" presId="urn:microsoft.com/office/officeart/2005/8/layout/vList2"/>
    <dgm:cxn modelId="{37F3C39C-B40D-4613-A527-A4348CCC1421}" type="presParOf" srcId="{8575BBD3-11B9-49B6-9557-1325C3EB11A6}" destId="{69578297-70C5-4731-8EB8-B70C9C69ADEC}" srcOrd="3" destOrd="0" presId="urn:microsoft.com/office/officeart/2005/8/layout/vList2"/>
    <dgm:cxn modelId="{F645EEC4-2DA7-4554-9A26-E880193591D7}" type="presParOf" srcId="{8575BBD3-11B9-49B6-9557-1325C3EB11A6}" destId="{FEDAD0AD-5FCA-4737-B4F9-94E0015E2F1D}" srcOrd="4" destOrd="0" presId="urn:microsoft.com/office/officeart/2005/8/layout/vList2"/>
    <dgm:cxn modelId="{D89F9CD8-E28A-4E8B-97CE-CB42121D734F}" type="presParOf" srcId="{8575BBD3-11B9-49B6-9557-1325C3EB11A6}" destId="{4B6F3956-3565-4EE7-8EAB-3E3FBB5EB752}" srcOrd="5" destOrd="0" presId="urn:microsoft.com/office/officeart/2005/8/layout/vList2"/>
    <dgm:cxn modelId="{2A9707F2-86FF-47D9-8E02-405EFED6736A}" type="presParOf" srcId="{8575BBD3-11B9-49B6-9557-1325C3EB11A6}" destId="{1EF5604B-D9A4-416B-9184-7ECEE0FCF96A}" srcOrd="6" destOrd="0" presId="urn:microsoft.com/office/officeart/2005/8/layout/vList2"/>
    <dgm:cxn modelId="{D97D425C-5DB0-4385-975B-BFF3FF562196}" type="presParOf" srcId="{8575BBD3-11B9-49B6-9557-1325C3EB11A6}" destId="{2D058242-2202-4C15-B48C-699E902A350B}" srcOrd="7" destOrd="0" presId="urn:microsoft.com/office/officeart/2005/8/layout/vList2"/>
    <dgm:cxn modelId="{15ED7527-A4D1-4D18-9757-52217B59319C}" type="presParOf" srcId="{8575BBD3-11B9-49B6-9557-1325C3EB11A6}" destId="{558F0A16-ECC0-4C7E-B46B-215B546F321F}" srcOrd="8" destOrd="0" presId="urn:microsoft.com/office/officeart/2005/8/layout/vList2"/>
  </dgm:cxnLst>
  <dgm:bg>
    <a:solidFill>
      <a:schemeClr val="accent4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720255-DB1E-4E1B-B1E3-29D2F94FAC67}" type="doc">
      <dgm:prSet loTypeId="urn:microsoft.com/office/officeart/2005/8/layout/pyramid3" loCatId="pyramid" qsTypeId="urn:microsoft.com/office/officeart/2005/8/quickstyle/simple3" qsCatId="simple" csTypeId="urn:microsoft.com/office/officeart/2005/8/colors/colorful1#1" csCatId="colorful" phldr="1"/>
      <dgm:spPr/>
    </dgm:pt>
    <dgm:pt modelId="{D92907FE-4521-4318-B2A0-1942DB70E8C7}">
      <dgm:prSet phldrT="[Testo]" custT="1"/>
      <dgm:spPr/>
      <dgm:t>
        <a:bodyPr/>
        <a:lstStyle/>
        <a:p>
          <a:r>
            <a:rPr lang="it-IT" sz="2800" dirty="0" smtClean="0"/>
            <a:t>2014 € 58.000,00</a:t>
          </a:r>
          <a:endParaRPr lang="it-IT" sz="2800" dirty="0"/>
        </a:p>
      </dgm:t>
    </dgm:pt>
    <dgm:pt modelId="{21321AA0-6C59-4CF5-B4DA-C506811FD670}" type="parTrans" cxnId="{D4C8795F-B802-4A0B-8CD2-F636E53D2478}">
      <dgm:prSet/>
      <dgm:spPr/>
      <dgm:t>
        <a:bodyPr/>
        <a:lstStyle/>
        <a:p>
          <a:endParaRPr lang="it-IT"/>
        </a:p>
      </dgm:t>
    </dgm:pt>
    <dgm:pt modelId="{D86D1D37-28F5-448F-93DE-97641A1078DE}" type="sibTrans" cxnId="{D4C8795F-B802-4A0B-8CD2-F636E53D2478}">
      <dgm:prSet/>
      <dgm:spPr/>
      <dgm:t>
        <a:bodyPr/>
        <a:lstStyle/>
        <a:p>
          <a:endParaRPr lang="it-IT"/>
        </a:p>
      </dgm:t>
    </dgm:pt>
    <dgm:pt modelId="{B1DAFF48-EB0A-4F05-A87D-13934823CA9D}">
      <dgm:prSet phldrT="[Testo]" custT="1"/>
      <dgm:spPr/>
      <dgm:t>
        <a:bodyPr/>
        <a:lstStyle/>
        <a:p>
          <a:r>
            <a:rPr lang="it-IT" sz="2800" dirty="0" smtClean="0"/>
            <a:t>2015 € 44.000,00</a:t>
          </a:r>
          <a:endParaRPr lang="it-IT" sz="2800" dirty="0"/>
        </a:p>
      </dgm:t>
    </dgm:pt>
    <dgm:pt modelId="{4C487211-EE01-4A09-A1D1-ABA5C8A4A05A}" type="parTrans" cxnId="{32FEB059-E275-4C34-85EC-0E628AB182EF}">
      <dgm:prSet/>
      <dgm:spPr/>
      <dgm:t>
        <a:bodyPr/>
        <a:lstStyle/>
        <a:p>
          <a:endParaRPr lang="it-IT"/>
        </a:p>
      </dgm:t>
    </dgm:pt>
    <dgm:pt modelId="{CD579081-37BF-40F8-AA2C-394CE5A4CB2D}" type="sibTrans" cxnId="{32FEB059-E275-4C34-85EC-0E628AB182EF}">
      <dgm:prSet/>
      <dgm:spPr/>
      <dgm:t>
        <a:bodyPr/>
        <a:lstStyle/>
        <a:p>
          <a:endParaRPr lang="it-IT"/>
        </a:p>
      </dgm:t>
    </dgm:pt>
    <dgm:pt modelId="{3995A8A0-9623-42DF-BC2D-AABC96CD99FC}">
      <dgm:prSet phldrT="[Testo]" custT="1"/>
      <dgm:spPr/>
      <dgm:t>
        <a:bodyPr/>
        <a:lstStyle/>
        <a:p>
          <a:r>
            <a:rPr lang="it-IT" sz="2800" dirty="0" smtClean="0"/>
            <a:t>2016 </a:t>
          </a:r>
        </a:p>
        <a:p>
          <a:r>
            <a:rPr lang="it-IT" sz="2800" dirty="0" smtClean="0"/>
            <a:t>€ 34.000,00</a:t>
          </a:r>
          <a:endParaRPr lang="it-IT" sz="2800" dirty="0"/>
        </a:p>
      </dgm:t>
    </dgm:pt>
    <dgm:pt modelId="{637527CF-01E9-478E-BDDF-9A9CC79BF007}" type="parTrans" cxnId="{659E8E85-8EA1-4413-8C38-7891559274BB}">
      <dgm:prSet/>
      <dgm:spPr/>
      <dgm:t>
        <a:bodyPr/>
        <a:lstStyle/>
        <a:p>
          <a:endParaRPr lang="it-IT"/>
        </a:p>
      </dgm:t>
    </dgm:pt>
    <dgm:pt modelId="{1E246503-60E4-4A65-B9D9-A5513F981E7D}" type="sibTrans" cxnId="{659E8E85-8EA1-4413-8C38-7891559274BB}">
      <dgm:prSet/>
      <dgm:spPr/>
      <dgm:t>
        <a:bodyPr/>
        <a:lstStyle/>
        <a:p>
          <a:endParaRPr lang="it-IT"/>
        </a:p>
      </dgm:t>
    </dgm:pt>
    <dgm:pt modelId="{608D8774-BEEC-4382-AFE8-C035EBF06CBD}">
      <dgm:prSet phldrT="[Testo]" custT="1"/>
      <dgm:spPr/>
      <dgm:t>
        <a:bodyPr/>
        <a:lstStyle/>
        <a:p>
          <a:r>
            <a:rPr lang="it-IT" sz="2800" dirty="0" smtClean="0"/>
            <a:t>2017 ?????</a:t>
          </a:r>
          <a:endParaRPr lang="it-IT" sz="2800" dirty="0"/>
        </a:p>
      </dgm:t>
    </dgm:pt>
    <dgm:pt modelId="{51745A30-18A6-4C17-8B16-7E1B6F0EA0DD}" type="parTrans" cxnId="{1B0BACC9-8E7A-4D0B-980B-F0FF286202C2}">
      <dgm:prSet/>
      <dgm:spPr/>
      <dgm:t>
        <a:bodyPr/>
        <a:lstStyle/>
        <a:p>
          <a:endParaRPr lang="it-IT"/>
        </a:p>
      </dgm:t>
    </dgm:pt>
    <dgm:pt modelId="{CE0E7B90-24D3-41BD-9476-C19D251D7A9D}" type="sibTrans" cxnId="{1B0BACC9-8E7A-4D0B-980B-F0FF286202C2}">
      <dgm:prSet/>
      <dgm:spPr/>
      <dgm:t>
        <a:bodyPr/>
        <a:lstStyle/>
        <a:p>
          <a:endParaRPr lang="it-IT"/>
        </a:p>
      </dgm:t>
    </dgm:pt>
    <dgm:pt modelId="{AF171408-80E1-400D-B4C1-481476179025}" type="pres">
      <dgm:prSet presAssocID="{4F720255-DB1E-4E1B-B1E3-29D2F94FAC67}" presName="Name0" presStyleCnt="0">
        <dgm:presLayoutVars>
          <dgm:dir/>
          <dgm:animLvl val="lvl"/>
          <dgm:resizeHandles val="exact"/>
        </dgm:presLayoutVars>
      </dgm:prSet>
      <dgm:spPr/>
    </dgm:pt>
    <dgm:pt modelId="{3D77A462-1A61-406B-8A42-6347DA378CE7}" type="pres">
      <dgm:prSet presAssocID="{D92907FE-4521-4318-B2A0-1942DB70E8C7}" presName="Name8" presStyleCnt="0"/>
      <dgm:spPr/>
    </dgm:pt>
    <dgm:pt modelId="{F1E84DAE-6A0F-432E-826F-4F91ABB85E9C}" type="pres">
      <dgm:prSet presAssocID="{D92907FE-4521-4318-B2A0-1942DB70E8C7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37552C0-63C2-4CE2-8FEA-D1490EEC776E}" type="pres">
      <dgm:prSet presAssocID="{D92907FE-4521-4318-B2A0-1942DB70E8C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EEAE39-82DF-4C28-9FA2-B54EC7922DD7}" type="pres">
      <dgm:prSet presAssocID="{B1DAFF48-EB0A-4F05-A87D-13934823CA9D}" presName="Name8" presStyleCnt="0"/>
      <dgm:spPr/>
    </dgm:pt>
    <dgm:pt modelId="{3E1FB1DA-71C4-4F8D-AAA7-3953CA121FAD}" type="pres">
      <dgm:prSet presAssocID="{B1DAFF48-EB0A-4F05-A87D-13934823CA9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41677A8-683D-47FE-A30E-F9B72E052B7A}" type="pres">
      <dgm:prSet presAssocID="{B1DAFF48-EB0A-4F05-A87D-13934823CA9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B1F227D-679D-4871-852B-677AB06E2A55}" type="pres">
      <dgm:prSet presAssocID="{3995A8A0-9623-42DF-BC2D-AABC96CD99FC}" presName="Name8" presStyleCnt="0"/>
      <dgm:spPr/>
    </dgm:pt>
    <dgm:pt modelId="{C67EC3AC-0002-4C8A-B8FF-20F6F6FDC9A2}" type="pres">
      <dgm:prSet presAssocID="{3995A8A0-9623-42DF-BC2D-AABC96CD99FC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70C3ABF-C95F-4D50-8243-18CBFCF7199F}" type="pres">
      <dgm:prSet presAssocID="{3995A8A0-9623-42DF-BC2D-AABC96CD99F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74733DB-393F-47B1-BE01-22E41941D4F5}" type="pres">
      <dgm:prSet presAssocID="{608D8774-BEEC-4382-AFE8-C035EBF06CBD}" presName="Name8" presStyleCnt="0"/>
      <dgm:spPr/>
    </dgm:pt>
    <dgm:pt modelId="{6915D91F-FDDC-4BB9-8F24-A3E9FE32603D}" type="pres">
      <dgm:prSet presAssocID="{608D8774-BEEC-4382-AFE8-C035EBF06CBD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31AD38E-EADE-4CDE-9448-DF4CA150903B}" type="pres">
      <dgm:prSet presAssocID="{608D8774-BEEC-4382-AFE8-C035EBF06CB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9AD2FF8-23B6-4E1E-83A4-C6E0E7DC91AA}" type="presOf" srcId="{D92907FE-4521-4318-B2A0-1942DB70E8C7}" destId="{F1E84DAE-6A0F-432E-826F-4F91ABB85E9C}" srcOrd="0" destOrd="0" presId="urn:microsoft.com/office/officeart/2005/8/layout/pyramid3"/>
    <dgm:cxn modelId="{4EE529DC-4C3F-4187-9CAD-E5494CDBD4A4}" type="presOf" srcId="{D92907FE-4521-4318-B2A0-1942DB70E8C7}" destId="{C37552C0-63C2-4CE2-8FEA-D1490EEC776E}" srcOrd="1" destOrd="0" presId="urn:microsoft.com/office/officeart/2005/8/layout/pyramid3"/>
    <dgm:cxn modelId="{A96BD81A-8B9D-4A40-97EF-20BAE3C69F6E}" type="presOf" srcId="{608D8774-BEEC-4382-AFE8-C035EBF06CBD}" destId="{6915D91F-FDDC-4BB9-8F24-A3E9FE32603D}" srcOrd="0" destOrd="0" presId="urn:microsoft.com/office/officeart/2005/8/layout/pyramid3"/>
    <dgm:cxn modelId="{32FEB059-E275-4C34-85EC-0E628AB182EF}" srcId="{4F720255-DB1E-4E1B-B1E3-29D2F94FAC67}" destId="{B1DAFF48-EB0A-4F05-A87D-13934823CA9D}" srcOrd="1" destOrd="0" parTransId="{4C487211-EE01-4A09-A1D1-ABA5C8A4A05A}" sibTransId="{CD579081-37BF-40F8-AA2C-394CE5A4CB2D}"/>
    <dgm:cxn modelId="{81186900-734E-49A6-9AC5-E176B66BDEA4}" type="presOf" srcId="{3995A8A0-9623-42DF-BC2D-AABC96CD99FC}" destId="{770C3ABF-C95F-4D50-8243-18CBFCF7199F}" srcOrd="1" destOrd="0" presId="urn:microsoft.com/office/officeart/2005/8/layout/pyramid3"/>
    <dgm:cxn modelId="{659E8E85-8EA1-4413-8C38-7891559274BB}" srcId="{4F720255-DB1E-4E1B-B1E3-29D2F94FAC67}" destId="{3995A8A0-9623-42DF-BC2D-AABC96CD99FC}" srcOrd="2" destOrd="0" parTransId="{637527CF-01E9-478E-BDDF-9A9CC79BF007}" sibTransId="{1E246503-60E4-4A65-B9D9-A5513F981E7D}"/>
    <dgm:cxn modelId="{6953A0A5-FF8E-4F4C-B5FF-245C09C7803C}" type="presOf" srcId="{B1DAFF48-EB0A-4F05-A87D-13934823CA9D}" destId="{A41677A8-683D-47FE-A30E-F9B72E052B7A}" srcOrd="1" destOrd="0" presId="urn:microsoft.com/office/officeart/2005/8/layout/pyramid3"/>
    <dgm:cxn modelId="{BA9F196F-0B1B-4497-AE34-BF9FAC38F641}" type="presOf" srcId="{608D8774-BEEC-4382-AFE8-C035EBF06CBD}" destId="{531AD38E-EADE-4CDE-9448-DF4CA150903B}" srcOrd="1" destOrd="0" presId="urn:microsoft.com/office/officeart/2005/8/layout/pyramid3"/>
    <dgm:cxn modelId="{44BAE6F3-5D7A-4CB6-A7D1-62F521E5BD6E}" type="presOf" srcId="{B1DAFF48-EB0A-4F05-A87D-13934823CA9D}" destId="{3E1FB1DA-71C4-4F8D-AAA7-3953CA121FAD}" srcOrd="0" destOrd="0" presId="urn:microsoft.com/office/officeart/2005/8/layout/pyramid3"/>
    <dgm:cxn modelId="{1B0BACC9-8E7A-4D0B-980B-F0FF286202C2}" srcId="{4F720255-DB1E-4E1B-B1E3-29D2F94FAC67}" destId="{608D8774-BEEC-4382-AFE8-C035EBF06CBD}" srcOrd="3" destOrd="0" parTransId="{51745A30-18A6-4C17-8B16-7E1B6F0EA0DD}" sibTransId="{CE0E7B90-24D3-41BD-9476-C19D251D7A9D}"/>
    <dgm:cxn modelId="{F4EE44DC-FAE0-436C-99FD-E6B4A259CDFE}" type="presOf" srcId="{3995A8A0-9623-42DF-BC2D-AABC96CD99FC}" destId="{C67EC3AC-0002-4C8A-B8FF-20F6F6FDC9A2}" srcOrd="0" destOrd="0" presId="urn:microsoft.com/office/officeart/2005/8/layout/pyramid3"/>
    <dgm:cxn modelId="{EB8DF5CA-5F77-43FA-9997-6CF1572DFE50}" type="presOf" srcId="{4F720255-DB1E-4E1B-B1E3-29D2F94FAC67}" destId="{AF171408-80E1-400D-B4C1-481476179025}" srcOrd="0" destOrd="0" presId="urn:microsoft.com/office/officeart/2005/8/layout/pyramid3"/>
    <dgm:cxn modelId="{D4C8795F-B802-4A0B-8CD2-F636E53D2478}" srcId="{4F720255-DB1E-4E1B-B1E3-29D2F94FAC67}" destId="{D92907FE-4521-4318-B2A0-1942DB70E8C7}" srcOrd="0" destOrd="0" parTransId="{21321AA0-6C59-4CF5-B4DA-C506811FD670}" sibTransId="{D86D1D37-28F5-448F-93DE-97641A1078DE}"/>
    <dgm:cxn modelId="{AD72AAC9-AF65-4B73-9A27-2D272E59CD9F}" type="presParOf" srcId="{AF171408-80E1-400D-B4C1-481476179025}" destId="{3D77A462-1A61-406B-8A42-6347DA378CE7}" srcOrd="0" destOrd="0" presId="urn:microsoft.com/office/officeart/2005/8/layout/pyramid3"/>
    <dgm:cxn modelId="{DFA3F671-B8F0-4B5D-9F81-C8FBE0C641FA}" type="presParOf" srcId="{3D77A462-1A61-406B-8A42-6347DA378CE7}" destId="{F1E84DAE-6A0F-432E-826F-4F91ABB85E9C}" srcOrd="0" destOrd="0" presId="urn:microsoft.com/office/officeart/2005/8/layout/pyramid3"/>
    <dgm:cxn modelId="{DA79808C-9586-441C-81E8-329360AB3DBA}" type="presParOf" srcId="{3D77A462-1A61-406B-8A42-6347DA378CE7}" destId="{C37552C0-63C2-4CE2-8FEA-D1490EEC776E}" srcOrd="1" destOrd="0" presId="urn:microsoft.com/office/officeart/2005/8/layout/pyramid3"/>
    <dgm:cxn modelId="{4A523C62-71BF-4116-88F9-ED1C690966F9}" type="presParOf" srcId="{AF171408-80E1-400D-B4C1-481476179025}" destId="{99EEAE39-82DF-4C28-9FA2-B54EC7922DD7}" srcOrd="1" destOrd="0" presId="urn:microsoft.com/office/officeart/2005/8/layout/pyramid3"/>
    <dgm:cxn modelId="{3CDE43F8-9DDC-483E-A1E5-69053082AC34}" type="presParOf" srcId="{99EEAE39-82DF-4C28-9FA2-B54EC7922DD7}" destId="{3E1FB1DA-71C4-4F8D-AAA7-3953CA121FAD}" srcOrd="0" destOrd="0" presId="urn:microsoft.com/office/officeart/2005/8/layout/pyramid3"/>
    <dgm:cxn modelId="{D91440C8-7E1E-4451-B04C-8D934D4A31C8}" type="presParOf" srcId="{99EEAE39-82DF-4C28-9FA2-B54EC7922DD7}" destId="{A41677A8-683D-47FE-A30E-F9B72E052B7A}" srcOrd="1" destOrd="0" presId="urn:microsoft.com/office/officeart/2005/8/layout/pyramid3"/>
    <dgm:cxn modelId="{9B69023E-3FC6-442E-9E3A-FB791210E0C3}" type="presParOf" srcId="{AF171408-80E1-400D-B4C1-481476179025}" destId="{DB1F227D-679D-4871-852B-677AB06E2A55}" srcOrd="2" destOrd="0" presId="urn:microsoft.com/office/officeart/2005/8/layout/pyramid3"/>
    <dgm:cxn modelId="{42143A36-2E44-4BA0-AB33-82A3C6C1A78D}" type="presParOf" srcId="{DB1F227D-679D-4871-852B-677AB06E2A55}" destId="{C67EC3AC-0002-4C8A-B8FF-20F6F6FDC9A2}" srcOrd="0" destOrd="0" presId="urn:microsoft.com/office/officeart/2005/8/layout/pyramid3"/>
    <dgm:cxn modelId="{740CA5C3-CD23-4F7C-B5BA-E562A68F5C7C}" type="presParOf" srcId="{DB1F227D-679D-4871-852B-677AB06E2A55}" destId="{770C3ABF-C95F-4D50-8243-18CBFCF7199F}" srcOrd="1" destOrd="0" presId="urn:microsoft.com/office/officeart/2005/8/layout/pyramid3"/>
    <dgm:cxn modelId="{D4C0EB98-6F48-47BE-923B-19E2410E4F0F}" type="presParOf" srcId="{AF171408-80E1-400D-B4C1-481476179025}" destId="{F74733DB-393F-47B1-BE01-22E41941D4F5}" srcOrd="3" destOrd="0" presId="urn:microsoft.com/office/officeart/2005/8/layout/pyramid3"/>
    <dgm:cxn modelId="{7BBFFB28-2A24-4333-853A-FCC9BEF73366}" type="presParOf" srcId="{F74733DB-393F-47B1-BE01-22E41941D4F5}" destId="{6915D91F-FDDC-4BB9-8F24-A3E9FE32603D}" srcOrd="0" destOrd="0" presId="urn:microsoft.com/office/officeart/2005/8/layout/pyramid3"/>
    <dgm:cxn modelId="{C09B8ACB-21B7-4E8E-A865-900F2046F818}" type="presParOf" srcId="{F74733DB-393F-47B1-BE01-22E41941D4F5}" destId="{531AD38E-EADE-4CDE-9448-DF4CA150903B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B0C44-3349-46F7-B49F-32771140207A}">
      <dsp:nvSpPr>
        <dsp:cNvPr id="0" name=""/>
        <dsp:cNvSpPr/>
      </dsp:nvSpPr>
      <dsp:spPr>
        <a:xfrm>
          <a:off x="2039441" y="0"/>
          <a:ext cx="2117129" cy="900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/>
            </a:gs>
            <a:gs pos="100000">
              <a:schemeClr val="accent5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LINEE PROGRAMMATICHE </a:t>
          </a:r>
          <a:r>
            <a:rPr lang="it-IT" sz="1800" kern="1200" dirty="0" err="1" smtClean="0"/>
            <a:t>DI</a:t>
          </a:r>
          <a:r>
            <a:rPr lang="it-IT" sz="1800" kern="1200" dirty="0" smtClean="0"/>
            <a:t> MANDATO</a:t>
          </a:r>
          <a:endParaRPr lang="it-IT" sz="1800" kern="1200" dirty="0"/>
        </a:p>
      </dsp:txBody>
      <dsp:txXfrm>
        <a:off x="2065828" y="26387"/>
        <a:ext cx="2064355" cy="848132"/>
      </dsp:txXfrm>
    </dsp:sp>
    <dsp:sp modelId="{9A7A3851-4139-4F22-9677-20B8C8E9F29F}">
      <dsp:nvSpPr>
        <dsp:cNvPr id="0" name=""/>
        <dsp:cNvSpPr/>
      </dsp:nvSpPr>
      <dsp:spPr>
        <a:xfrm rot="5400000">
          <a:off x="2929086" y="923428"/>
          <a:ext cx="337839" cy="405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-5400000">
        <a:off x="2976383" y="957212"/>
        <a:ext cx="243245" cy="236487"/>
      </dsp:txXfrm>
    </dsp:sp>
    <dsp:sp modelId="{73146741-7391-4277-8A8E-2826845E8D6F}">
      <dsp:nvSpPr>
        <dsp:cNvPr id="0" name=""/>
        <dsp:cNvSpPr/>
      </dsp:nvSpPr>
      <dsp:spPr>
        <a:xfrm>
          <a:off x="2039441" y="1351359"/>
          <a:ext cx="2117129" cy="900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INDIRIZZI STRATEGICI DUP </a:t>
          </a:r>
          <a:endParaRPr lang="it-IT" sz="1800" kern="1200" dirty="0"/>
        </a:p>
      </dsp:txBody>
      <dsp:txXfrm>
        <a:off x="2065828" y="1377746"/>
        <a:ext cx="2064355" cy="848132"/>
      </dsp:txXfrm>
    </dsp:sp>
    <dsp:sp modelId="{A9A68ED6-9BD4-404D-BB97-38B6269367BA}">
      <dsp:nvSpPr>
        <dsp:cNvPr id="0" name=""/>
        <dsp:cNvSpPr/>
      </dsp:nvSpPr>
      <dsp:spPr>
        <a:xfrm rot="5400000">
          <a:off x="2929086" y="2274788"/>
          <a:ext cx="337839" cy="405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1722763"/>
            <a:satOff val="-59760"/>
            <a:lumOff val="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kern="1200"/>
        </a:p>
      </dsp:txBody>
      <dsp:txXfrm rot="-5400000">
        <a:off x="2976383" y="2308572"/>
        <a:ext cx="243245" cy="236487"/>
      </dsp:txXfrm>
    </dsp:sp>
    <dsp:sp modelId="{C1675A18-830E-4EC9-84E3-E341788D0077}">
      <dsp:nvSpPr>
        <dsp:cNvPr id="0" name=""/>
        <dsp:cNvSpPr/>
      </dsp:nvSpPr>
      <dsp:spPr>
        <a:xfrm>
          <a:off x="2039441" y="2702718"/>
          <a:ext cx="2117129" cy="9009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BILANCIO 2017_2019</a:t>
          </a:r>
          <a:endParaRPr lang="it-IT" sz="1800" kern="1200" dirty="0"/>
        </a:p>
      </dsp:txBody>
      <dsp:txXfrm>
        <a:off x="2065828" y="2729105"/>
        <a:ext cx="2064355" cy="84813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72AE74-DB34-4740-AF3D-E1D0ED3DD13C}">
      <dsp:nvSpPr>
        <dsp:cNvPr id="0" name=""/>
        <dsp:cNvSpPr/>
      </dsp:nvSpPr>
      <dsp:spPr>
        <a:xfrm>
          <a:off x="1633" y="951674"/>
          <a:ext cx="2524124" cy="1009649"/>
        </a:xfrm>
        <a:prstGeom prst="chevron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kern="1200" dirty="0" smtClean="0"/>
            <a:t>2016</a:t>
          </a:r>
          <a:endParaRPr lang="it-IT" sz="5000" kern="1200" dirty="0"/>
        </a:p>
      </dsp:txBody>
      <dsp:txXfrm>
        <a:off x="506458" y="951674"/>
        <a:ext cx="1514475" cy="1009649"/>
      </dsp:txXfrm>
    </dsp:sp>
    <dsp:sp modelId="{7D1C4B13-50F1-4131-AEFB-CBE3B8B8FC2B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UTENZE DOMESTICHE </a:t>
          </a:r>
          <a:r>
            <a:rPr lang="it-IT" sz="1700" kern="1200" dirty="0" smtClean="0"/>
            <a:t>74,20%</a:t>
          </a:r>
          <a:endParaRPr lang="it-IT" sz="1700" kern="1200" dirty="0"/>
        </a:p>
      </dsp:txBody>
      <dsp:txXfrm>
        <a:off x="2616627" y="1037494"/>
        <a:ext cx="1257014" cy="838009"/>
      </dsp:txXfrm>
    </dsp:sp>
    <dsp:sp modelId="{E254AFDE-3804-41AB-9371-6A7E02FAB16B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gradFill rotWithShape="1">
          <a:gsLst>
            <a:gs pos="0">
              <a:schemeClr val="accent1"/>
            </a:gs>
            <a:gs pos="100000">
              <a:schemeClr val="accent1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UTENZE NON </a:t>
          </a:r>
          <a:r>
            <a:rPr lang="it-IT" sz="1700" kern="1200" dirty="0" smtClean="0"/>
            <a:t>DOMESTICHE 25,80% </a:t>
          </a:r>
          <a:endParaRPr lang="it-IT" sz="1700" kern="1200" dirty="0"/>
        </a:p>
      </dsp:txBody>
      <dsp:txXfrm>
        <a:off x="4418347" y="1037494"/>
        <a:ext cx="1257014" cy="838009"/>
      </dsp:txXfrm>
    </dsp:sp>
    <dsp:sp modelId="{F9B125E4-0091-4C92-AADA-BB08DA07A1CF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3500" tIns="31750" rIns="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5000" kern="1200" dirty="0" smtClean="0"/>
            <a:t>2017</a:t>
          </a:r>
          <a:endParaRPr lang="it-IT" sz="5000" kern="1200" dirty="0"/>
        </a:p>
      </dsp:txBody>
      <dsp:txXfrm>
        <a:off x="506458" y="2102675"/>
        <a:ext cx="1514475" cy="1009649"/>
      </dsp:txXfrm>
    </dsp:sp>
    <dsp:sp modelId="{F5719242-A46A-4E6D-9B54-45C1DFFAB7D0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UTENZE DOMESTICHE </a:t>
          </a:r>
          <a:r>
            <a:rPr lang="it-IT" sz="1700" kern="1200" dirty="0" smtClean="0"/>
            <a:t>73,00% </a:t>
          </a:r>
          <a:endParaRPr lang="it-IT" sz="1700" kern="1200" dirty="0"/>
        </a:p>
      </dsp:txBody>
      <dsp:txXfrm>
        <a:off x="2616627" y="2188495"/>
        <a:ext cx="1257014" cy="838009"/>
      </dsp:txXfrm>
    </dsp:sp>
    <dsp:sp modelId="{2961ED86-0E06-421E-9F92-5405776A6345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UTENZE NON DOMESTICHE </a:t>
          </a:r>
          <a:r>
            <a:rPr lang="it-IT" sz="1700" kern="1200" dirty="0" smtClean="0"/>
            <a:t>27,00%</a:t>
          </a:r>
          <a:endParaRPr lang="it-IT" sz="1700" kern="1200" dirty="0"/>
        </a:p>
      </dsp:txBody>
      <dsp:txXfrm>
        <a:off x="4418347" y="2188495"/>
        <a:ext cx="1257014" cy="83800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36B923-2F69-4440-8F5F-08D123606EA2}">
      <dsp:nvSpPr>
        <dsp:cNvPr id="0" name=""/>
        <dsp:cNvSpPr/>
      </dsp:nvSpPr>
      <dsp:spPr>
        <a:xfrm>
          <a:off x="0" y="727046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D92DE-F0D3-450B-8374-05A580CDE577}">
      <dsp:nvSpPr>
        <dsp:cNvPr id="0" name=""/>
        <dsp:cNvSpPr/>
      </dsp:nvSpPr>
      <dsp:spPr>
        <a:xfrm>
          <a:off x="304800" y="328526"/>
          <a:ext cx="4267200" cy="797040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CONCESSIONI CIMITERIALI E DIRITTI CIMITERIALI</a:t>
          </a:r>
          <a:endParaRPr lang="it-IT" sz="2700" kern="1200" dirty="0"/>
        </a:p>
      </dsp:txBody>
      <dsp:txXfrm>
        <a:off x="343708" y="367434"/>
        <a:ext cx="4189384" cy="719224"/>
      </dsp:txXfrm>
    </dsp:sp>
    <dsp:sp modelId="{D5F5B1C1-05C8-4402-B2B2-ECB99080E0B0}">
      <dsp:nvSpPr>
        <dsp:cNvPr id="0" name=""/>
        <dsp:cNvSpPr/>
      </dsp:nvSpPr>
      <dsp:spPr>
        <a:xfrm>
          <a:off x="0" y="1951766"/>
          <a:ext cx="6096000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93BB2-8F5F-4220-BDE3-03F9A29C338F}">
      <dsp:nvSpPr>
        <dsp:cNvPr id="0" name=""/>
        <dsp:cNvSpPr/>
      </dsp:nvSpPr>
      <dsp:spPr>
        <a:xfrm>
          <a:off x="304800" y="1553246"/>
          <a:ext cx="4267200" cy="7970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700" kern="1200" dirty="0" smtClean="0"/>
            <a:t>UTILIZZO STRUTTURE </a:t>
          </a:r>
          <a:endParaRPr lang="it-IT" sz="2700" kern="1200" dirty="0"/>
        </a:p>
      </dsp:txBody>
      <dsp:txXfrm>
        <a:off x="343708" y="1592154"/>
        <a:ext cx="4189384" cy="71922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400BA-6AF2-4895-A0A7-7E427EB4894B}">
      <dsp:nvSpPr>
        <dsp:cNvPr id="0" name=""/>
        <dsp:cNvSpPr/>
      </dsp:nvSpPr>
      <dsp:spPr>
        <a:xfrm>
          <a:off x="0" y="65423"/>
          <a:ext cx="6196013" cy="491235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180000"/>
                <a:lumMod val="100000"/>
              </a:schemeClr>
            </a:gs>
            <a:gs pos="40000">
              <a:schemeClr val="dk1">
                <a:tint val="60000"/>
                <a:satMod val="130000"/>
                <a:lumMod val="100000"/>
              </a:schemeClr>
            </a:gs>
            <a:gs pos="100000">
              <a:schemeClr val="dk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dk1"/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REDDITO DA LAVORO DIPENDENTE € 1.015.431,00</a:t>
          </a:r>
          <a:endParaRPr lang="it-IT" sz="1300" kern="1200" dirty="0"/>
        </a:p>
      </dsp:txBody>
      <dsp:txXfrm>
        <a:off x="23980" y="89403"/>
        <a:ext cx="6148053" cy="443275"/>
      </dsp:txXfrm>
    </dsp:sp>
    <dsp:sp modelId="{924CFB24-FC88-4853-B2A4-5BCB99A94762}">
      <dsp:nvSpPr>
        <dsp:cNvPr id="0" name=""/>
        <dsp:cNvSpPr/>
      </dsp:nvSpPr>
      <dsp:spPr>
        <a:xfrm>
          <a:off x="0" y="594099"/>
          <a:ext cx="6196013" cy="49123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180000"/>
                <a:lumMod val="100000"/>
              </a:schemeClr>
            </a:gs>
            <a:gs pos="40000">
              <a:schemeClr val="accent1">
                <a:tint val="60000"/>
                <a:satMod val="130000"/>
                <a:lumMod val="100000"/>
              </a:schemeClr>
            </a:gs>
            <a:gs pos="100000">
              <a:schemeClr val="accent1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IMPOSTE E TASSE A CARICO DELL’ENTE € 69.805,00</a:t>
          </a:r>
          <a:endParaRPr lang="it-IT" sz="1300" kern="1200" dirty="0"/>
        </a:p>
      </dsp:txBody>
      <dsp:txXfrm>
        <a:off x="23980" y="618079"/>
        <a:ext cx="6148053" cy="443275"/>
      </dsp:txXfrm>
    </dsp:sp>
    <dsp:sp modelId="{CB092FFD-C488-4BC0-A619-E44C99B92CFC}">
      <dsp:nvSpPr>
        <dsp:cNvPr id="0" name=""/>
        <dsp:cNvSpPr/>
      </dsp:nvSpPr>
      <dsp:spPr>
        <a:xfrm>
          <a:off x="0" y="1122774"/>
          <a:ext cx="6196013" cy="491235"/>
        </a:xfrm>
        <a:prstGeom prst="roundRect">
          <a:avLst/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ACQUISTO </a:t>
          </a:r>
          <a:r>
            <a:rPr lang="it-IT" sz="1300" kern="1200" dirty="0" err="1" smtClean="0"/>
            <a:t>DI</a:t>
          </a:r>
          <a:r>
            <a:rPr lang="it-IT" sz="1300" kern="1200" dirty="0" smtClean="0"/>
            <a:t> BENI E SERVIZI € 2.045.862,20</a:t>
          </a:r>
          <a:endParaRPr lang="it-IT" sz="1300" kern="1200" dirty="0"/>
        </a:p>
      </dsp:txBody>
      <dsp:txXfrm>
        <a:off x="23980" y="1146754"/>
        <a:ext cx="6148053" cy="443275"/>
      </dsp:txXfrm>
    </dsp:sp>
    <dsp:sp modelId="{2466184C-F5C8-4792-B4E5-1CBF7AB16D67}">
      <dsp:nvSpPr>
        <dsp:cNvPr id="0" name=""/>
        <dsp:cNvSpPr/>
      </dsp:nvSpPr>
      <dsp:spPr>
        <a:xfrm>
          <a:off x="0" y="1651450"/>
          <a:ext cx="6196013" cy="491235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TRASFERIMENTI CORRENTI € 315.024,40</a:t>
          </a:r>
          <a:endParaRPr lang="it-IT" sz="1300" kern="1200" dirty="0"/>
        </a:p>
      </dsp:txBody>
      <dsp:txXfrm>
        <a:off x="23980" y="1675430"/>
        <a:ext cx="6148053" cy="443275"/>
      </dsp:txXfrm>
    </dsp:sp>
    <dsp:sp modelId="{8C16527C-1472-440E-8B20-39682F8922E6}">
      <dsp:nvSpPr>
        <dsp:cNvPr id="0" name=""/>
        <dsp:cNvSpPr/>
      </dsp:nvSpPr>
      <dsp:spPr>
        <a:xfrm>
          <a:off x="0" y="2180125"/>
          <a:ext cx="6196013" cy="491235"/>
        </a:xfrm>
        <a:prstGeom prst="roundRect">
          <a:avLst/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INTERESSI PASSIVI € 133.130,00</a:t>
          </a:r>
          <a:endParaRPr lang="it-IT" sz="1300" kern="1200" dirty="0"/>
        </a:p>
      </dsp:txBody>
      <dsp:txXfrm>
        <a:off x="23980" y="2204105"/>
        <a:ext cx="6148053" cy="443275"/>
      </dsp:txXfrm>
    </dsp:sp>
    <dsp:sp modelId="{00830B0D-ACC8-4236-ABAE-52F917A9B4EE}">
      <dsp:nvSpPr>
        <dsp:cNvPr id="0" name=""/>
        <dsp:cNvSpPr/>
      </dsp:nvSpPr>
      <dsp:spPr>
        <a:xfrm>
          <a:off x="0" y="2708801"/>
          <a:ext cx="6196013" cy="491235"/>
        </a:xfrm>
        <a:prstGeom prst="roundRect">
          <a:avLst/>
        </a:prstGeom>
        <a:gradFill rotWithShape="1">
          <a:gsLst>
            <a:gs pos="0">
              <a:schemeClr val="accent5">
                <a:tint val="50000"/>
                <a:satMod val="180000"/>
                <a:lumMod val="100000"/>
              </a:schemeClr>
            </a:gs>
            <a:gs pos="40000">
              <a:schemeClr val="accent5">
                <a:tint val="60000"/>
                <a:satMod val="130000"/>
                <a:lumMod val="100000"/>
              </a:schemeClr>
            </a:gs>
            <a:gs pos="100000">
              <a:schemeClr val="accent5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RIMBORSI E POSTE CORRETTIVE ENTRATE € 6.500,00</a:t>
          </a:r>
          <a:endParaRPr lang="it-IT" sz="1300" kern="1200" dirty="0"/>
        </a:p>
      </dsp:txBody>
      <dsp:txXfrm>
        <a:off x="23980" y="2732781"/>
        <a:ext cx="6148053" cy="443275"/>
      </dsp:txXfrm>
    </dsp:sp>
    <dsp:sp modelId="{33003804-DDFC-4B10-A48A-0421B902DB80}">
      <dsp:nvSpPr>
        <dsp:cNvPr id="0" name=""/>
        <dsp:cNvSpPr/>
      </dsp:nvSpPr>
      <dsp:spPr>
        <a:xfrm>
          <a:off x="0" y="3237476"/>
          <a:ext cx="6196013" cy="491235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atMod val="180000"/>
                <a:lumMod val="100000"/>
              </a:schemeClr>
            </a:gs>
            <a:gs pos="40000">
              <a:schemeClr val="accent6">
                <a:tint val="60000"/>
                <a:satMod val="130000"/>
                <a:lumMod val="100000"/>
              </a:schemeClr>
            </a:gs>
            <a:gs pos="100000">
              <a:schemeClr val="accent6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ALTRE SPESE CORRENTI (FONDO CREDITI DUBBIA ESIGIBILITA’, FONDO PLURIENNALE VINCOLATO, FONDO </a:t>
          </a:r>
          <a:r>
            <a:rPr lang="it-IT" sz="1300" kern="1200" dirty="0" err="1" smtClean="0"/>
            <a:t>DI</a:t>
          </a:r>
          <a:r>
            <a:rPr lang="it-IT" sz="1300" kern="1200" dirty="0" smtClean="0"/>
            <a:t> RISERVA) € 303.540,00</a:t>
          </a:r>
          <a:endParaRPr lang="it-IT" sz="1300" kern="1200" dirty="0"/>
        </a:p>
      </dsp:txBody>
      <dsp:txXfrm>
        <a:off x="23980" y="3261456"/>
        <a:ext cx="6148053" cy="44327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53451C-27CF-47D1-9BA9-8BB4C21311DC}">
      <dsp:nvSpPr>
        <dsp:cNvPr id="0" name=""/>
        <dsp:cNvSpPr/>
      </dsp:nvSpPr>
      <dsp:spPr>
        <a:xfrm>
          <a:off x="2334370" y="2313197"/>
          <a:ext cx="1617802" cy="1617802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SCUOLA</a:t>
          </a:r>
        </a:p>
      </dsp:txBody>
      <dsp:txXfrm>
        <a:off x="2571292" y="2550119"/>
        <a:ext cx="1143958" cy="1143958"/>
      </dsp:txXfrm>
    </dsp:sp>
    <dsp:sp modelId="{F70EB9A1-D71F-4CE9-96CB-FB6588B6A8CC}">
      <dsp:nvSpPr>
        <dsp:cNvPr id="0" name=""/>
        <dsp:cNvSpPr/>
      </dsp:nvSpPr>
      <dsp:spPr>
        <a:xfrm rot="10800000">
          <a:off x="768937" y="2891562"/>
          <a:ext cx="1479334" cy="4610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AEA43-1E68-4F23-91F2-9E2075FC7949}">
      <dsp:nvSpPr>
        <dsp:cNvPr id="0" name=""/>
        <dsp:cNvSpPr/>
      </dsp:nvSpPr>
      <dsp:spPr>
        <a:xfrm>
          <a:off x="481" y="2507333"/>
          <a:ext cx="1536912" cy="1229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TRASFERIMENTI SCUOLA    € 13.250,00</a:t>
          </a:r>
        </a:p>
      </dsp:txBody>
      <dsp:txXfrm>
        <a:off x="36493" y="2543345"/>
        <a:ext cx="1464888" cy="1157506"/>
      </dsp:txXfrm>
    </dsp:sp>
    <dsp:sp modelId="{4A11C410-280B-4EDF-A5EE-6BEEB5657B45}">
      <dsp:nvSpPr>
        <dsp:cNvPr id="0" name=""/>
        <dsp:cNvSpPr/>
      </dsp:nvSpPr>
      <dsp:spPr>
        <a:xfrm rot="13500000">
          <a:off x="1247720" y="1735677"/>
          <a:ext cx="1479334" cy="4610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F285FD-B821-48D9-904E-1B6AE411F0BD}">
      <dsp:nvSpPr>
        <dsp:cNvPr id="0" name=""/>
        <dsp:cNvSpPr/>
      </dsp:nvSpPr>
      <dsp:spPr>
        <a:xfrm>
          <a:off x="695907" y="828426"/>
          <a:ext cx="1536912" cy="1229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DIRITTO ALLO STUDIO (libri di testo)         € 10.000,00</a:t>
          </a:r>
        </a:p>
      </dsp:txBody>
      <dsp:txXfrm>
        <a:off x="731919" y="864438"/>
        <a:ext cx="1464888" cy="1157506"/>
      </dsp:txXfrm>
    </dsp:sp>
    <dsp:sp modelId="{A10C4E1D-E77A-4833-A9A1-3816AD931F18}">
      <dsp:nvSpPr>
        <dsp:cNvPr id="0" name=""/>
        <dsp:cNvSpPr/>
      </dsp:nvSpPr>
      <dsp:spPr>
        <a:xfrm rot="16200000">
          <a:off x="2403604" y="1256894"/>
          <a:ext cx="1479334" cy="4610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536AD-1713-47DB-8113-643BD47954EF}">
      <dsp:nvSpPr>
        <dsp:cNvPr id="0" name=""/>
        <dsp:cNvSpPr/>
      </dsp:nvSpPr>
      <dsp:spPr>
        <a:xfrm>
          <a:off x="2374815" y="132999"/>
          <a:ext cx="1536912" cy="1229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PRE/POST SCUOLA         € 25.600,00</a:t>
          </a:r>
        </a:p>
      </dsp:txBody>
      <dsp:txXfrm>
        <a:off x="2410827" y="169011"/>
        <a:ext cx="1464888" cy="1157506"/>
      </dsp:txXfrm>
    </dsp:sp>
    <dsp:sp modelId="{4F12E06B-B08D-4AE4-B962-06EBF82AE92B}">
      <dsp:nvSpPr>
        <dsp:cNvPr id="0" name=""/>
        <dsp:cNvSpPr/>
      </dsp:nvSpPr>
      <dsp:spPr>
        <a:xfrm rot="18900000">
          <a:off x="3559489" y="1735677"/>
          <a:ext cx="1479334" cy="4610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1BD89-390C-4BF8-82A7-043EBE2FA3A5}">
      <dsp:nvSpPr>
        <dsp:cNvPr id="0" name=""/>
        <dsp:cNvSpPr/>
      </dsp:nvSpPr>
      <dsp:spPr>
        <a:xfrm>
          <a:off x="4053723" y="828426"/>
          <a:ext cx="1536912" cy="1229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SIP                 € 27.000,00</a:t>
          </a:r>
        </a:p>
      </dsp:txBody>
      <dsp:txXfrm>
        <a:off x="4089735" y="864438"/>
        <a:ext cx="1464888" cy="1157506"/>
      </dsp:txXfrm>
    </dsp:sp>
    <dsp:sp modelId="{45307F50-E225-46B0-B777-A3044BBCB4FE}">
      <dsp:nvSpPr>
        <dsp:cNvPr id="0" name=""/>
        <dsp:cNvSpPr/>
      </dsp:nvSpPr>
      <dsp:spPr>
        <a:xfrm>
          <a:off x="4038272" y="2891562"/>
          <a:ext cx="1479334" cy="46107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D6A6-B8B7-4BDF-AA6D-6E2B22DEDDCF}">
      <dsp:nvSpPr>
        <dsp:cNvPr id="0" name=""/>
        <dsp:cNvSpPr/>
      </dsp:nvSpPr>
      <dsp:spPr>
        <a:xfrm>
          <a:off x="4749150" y="2507333"/>
          <a:ext cx="1536912" cy="12295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ASSISTENZA ALUNNI          € 72.500,00</a:t>
          </a:r>
        </a:p>
      </dsp:txBody>
      <dsp:txXfrm>
        <a:off x="4785162" y="2543345"/>
        <a:ext cx="1464888" cy="1157506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4855-6DB3-4D86-A14E-4C3393E0452D}">
      <dsp:nvSpPr>
        <dsp:cNvPr id="0" name=""/>
        <dsp:cNvSpPr/>
      </dsp:nvSpPr>
      <dsp:spPr>
        <a:xfrm>
          <a:off x="2151176" y="1689046"/>
          <a:ext cx="1984190" cy="1984190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MINORI</a:t>
          </a:r>
        </a:p>
      </dsp:txBody>
      <dsp:txXfrm>
        <a:off x="2441754" y="1979624"/>
        <a:ext cx="1403034" cy="1403034"/>
      </dsp:txXfrm>
    </dsp:sp>
    <dsp:sp modelId="{F2825CEB-E81E-478B-AE5E-AE3445FC8DCE}">
      <dsp:nvSpPr>
        <dsp:cNvPr id="0" name=""/>
        <dsp:cNvSpPr/>
      </dsp:nvSpPr>
      <dsp:spPr>
        <a:xfrm rot="12810440">
          <a:off x="804971" y="1319078"/>
          <a:ext cx="1593754" cy="5654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78AFE-26D3-4400-BB13-DCB87E82A010}">
      <dsp:nvSpPr>
        <dsp:cNvPr id="0" name=""/>
        <dsp:cNvSpPr/>
      </dsp:nvSpPr>
      <dsp:spPr>
        <a:xfrm>
          <a:off x="6594" y="390763"/>
          <a:ext cx="1884980" cy="15079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INTEGRAZIONE RETTE NIDO            € 70.000,00</a:t>
          </a:r>
        </a:p>
      </dsp:txBody>
      <dsp:txXfrm>
        <a:off x="50761" y="434930"/>
        <a:ext cx="1796646" cy="1419650"/>
      </dsp:txXfrm>
    </dsp:sp>
    <dsp:sp modelId="{376C2B5F-9798-4123-933C-EC8089F921A9}">
      <dsp:nvSpPr>
        <dsp:cNvPr id="0" name=""/>
        <dsp:cNvSpPr/>
      </dsp:nvSpPr>
      <dsp:spPr>
        <a:xfrm rot="19683563">
          <a:off x="3887818" y="1319078"/>
          <a:ext cx="1593754" cy="56549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417A4-94F0-43CE-8D3B-155F15AFCB5B}">
      <dsp:nvSpPr>
        <dsp:cNvPr id="0" name=""/>
        <dsp:cNvSpPr/>
      </dsp:nvSpPr>
      <dsp:spPr>
        <a:xfrm>
          <a:off x="4394968" y="390763"/>
          <a:ext cx="1884980" cy="150798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ASSISTENZA MINORI                € 51.260,00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39135" y="434930"/>
        <a:ext cx="1796646" cy="14196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B4855-6DB3-4D86-A14E-4C3393E0452D}">
      <dsp:nvSpPr>
        <dsp:cNvPr id="0" name=""/>
        <dsp:cNvSpPr/>
      </dsp:nvSpPr>
      <dsp:spPr>
        <a:xfrm>
          <a:off x="2149150" y="2221699"/>
          <a:ext cx="1988243" cy="1840778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180000"/>
                <a:lumMod val="100000"/>
              </a:schemeClr>
            </a:gs>
            <a:gs pos="40000">
              <a:schemeClr val="accent3">
                <a:tint val="60000"/>
                <a:satMod val="130000"/>
                <a:lumMod val="100000"/>
              </a:schemeClr>
            </a:gs>
            <a:gs pos="100000">
              <a:schemeClr val="accent3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SOCIALE</a:t>
          </a:r>
        </a:p>
      </dsp:txBody>
      <dsp:txXfrm>
        <a:off x="2440321" y="2491275"/>
        <a:ext cx="1405901" cy="1301626"/>
      </dsp:txXfrm>
    </dsp:sp>
    <dsp:sp modelId="{F2825CEB-E81E-478B-AE5E-AE3445FC8DCE}">
      <dsp:nvSpPr>
        <dsp:cNvPr id="0" name=""/>
        <dsp:cNvSpPr/>
      </dsp:nvSpPr>
      <dsp:spPr>
        <a:xfrm rot="12810440">
          <a:off x="1017784" y="1878876"/>
          <a:ext cx="1392105" cy="5246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78AFE-26D3-4400-BB13-DCB87E82A010}">
      <dsp:nvSpPr>
        <dsp:cNvPr id="0" name=""/>
        <dsp:cNvSpPr/>
      </dsp:nvSpPr>
      <dsp:spPr>
        <a:xfrm>
          <a:off x="269294" y="1042452"/>
          <a:ext cx="1748739" cy="1398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DISABILI               € 12.000,00</a:t>
          </a:r>
        </a:p>
      </dsp:txBody>
      <dsp:txXfrm>
        <a:off x="310269" y="1083427"/>
        <a:ext cx="1666789" cy="1317041"/>
      </dsp:txXfrm>
    </dsp:sp>
    <dsp:sp modelId="{376C2B5F-9798-4123-933C-EC8089F921A9}">
      <dsp:nvSpPr>
        <dsp:cNvPr id="0" name=""/>
        <dsp:cNvSpPr/>
      </dsp:nvSpPr>
      <dsp:spPr>
        <a:xfrm rot="16383563">
          <a:off x="2424750" y="1157228"/>
          <a:ext cx="1437043" cy="5246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5417A4-94F0-43CE-8D3B-155F15AFCB5B}">
      <dsp:nvSpPr>
        <dsp:cNvPr id="0" name=""/>
        <dsp:cNvSpPr/>
      </dsp:nvSpPr>
      <dsp:spPr>
        <a:xfrm>
          <a:off x="2268902" y="1522"/>
          <a:ext cx="1748739" cy="1398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ANZIANI               € 47.500,00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9877" y="42497"/>
        <a:ext cx="1666789" cy="1317041"/>
      </dsp:txXfrm>
    </dsp:sp>
    <dsp:sp modelId="{C1A60058-29FD-428F-81D5-2EEEBCE49AC0}">
      <dsp:nvSpPr>
        <dsp:cNvPr id="0" name=""/>
        <dsp:cNvSpPr/>
      </dsp:nvSpPr>
      <dsp:spPr>
        <a:xfrm rot="19500000">
          <a:off x="3876654" y="1878876"/>
          <a:ext cx="1392105" cy="52462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99153E-B5CB-4EBD-A544-088AFECAA4B5}">
      <dsp:nvSpPr>
        <dsp:cNvPr id="0" name=""/>
        <dsp:cNvSpPr/>
      </dsp:nvSpPr>
      <dsp:spPr>
        <a:xfrm>
          <a:off x="4268510" y="1042452"/>
          <a:ext cx="1748739" cy="139899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0000"/>
                <a:satMod val="180000"/>
                <a:lumMod val="100000"/>
              </a:schemeClr>
            </a:gs>
            <a:gs pos="40000">
              <a:schemeClr val="accent2">
                <a:tint val="60000"/>
                <a:satMod val="130000"/>
                <a:lumMod val="100000"/>
              </a:schemeClr>
            </a:gs>
            <a:gs pos="100000">
              <a:schemeClr val="accent2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CONTRIBUTI SOCIALI             € 57.302,00</a:t>
          </a:r>
          <a:endParaRPr lang="it-IT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09485" y="1083427"/>
        <a:ext cx="1666789" cy="131704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F6F6F-1E26-49E2-A484-B363754B41EE}">
      <dsp:nvSpPr>
        <dsp:cNvPr id="0" name=""/>
        <dsp:cNvSpPr/>
      </dsp:nvSpPr>
      <dsp:spPr>
        <a:xfrm rot="16200000">
          <a:off x="648097" y="-648097"/>
          <a:ext cx="1801812" cy="3098006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AVANZO ACCANTONATO (NON UTILIZZATO FINO ALL’EFFETTIVO INCASSO DELLE ENTRATE)           € 483.817,36</a:t>
          </a:r>
          <a:endParaRPr lang="it-IT" sz="1600" kern="1200" dirty="0"/>
        </a:p>
      </dsp:txBody>
      <dsp:txXfrm rot="5400000">
        <a:off x="0" y="0"/>
        <a:ext cx="3098006" cy="1351359"/>
      </dsp:txXfrm>
    </dsp:sp>
    <dsp:sp modelId="{DE300B59-1CF2-4949-8A41-847504C08052}">
      <dsp:nvSpPr>
        <dsp:cNvPr id="0" name=""/>
        <dsp:cNvSpPr/>
      </dsp:nvSpPr>
      <dsp:spPr>
        <a:xfrm>
          <a:off x="3098006" y="0"/>
          <a:ext cx="3098006" cy="1801812"/>
        </a:xfrm>
        <a:prstGeom prst="round1Rect">
          <a:avLst/>
        </a:prstGeom>
        <a:solidFill>
          <a:schemeClr val="accent4">
            <a:hueOff val="-1521875"/>
            <a:satOff val="16014"/>
            <a:lumOff val="9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AVANZO VINCOLATO                       € 16.291,79</a:t>
          </a:r>
          <a:endParaRPr lang="it-IT" sz="1600" kern="1200" dirty="0"/>
        </a:p>
      </dsp:txBody>
      <dsp:txXfrm>
        <a:off x="3098006" y="0"/>
        <a:ext cx="3098006" cy="1351359"/>
      </dsp:txXfrm>
    </dsp:sp>
    <dsp:sp modelId="{546471AD-096D-4839-A142-C5287A04DDDE}">
      <dsp:nvSpPr>
        <dsp:cNvPr id="0" name=""/>
        <dsp:cNvSpPr/>
      </dsp:nvSpPr>
      <dsp:spPr>
        <a:xfrm rot="10800000">
          <a:off x="0" y="1801812"/>
          <a:ext cx="3098006" cy="1801812"/>
        </a:xfrm>
        <a:prstGeom prst="round1Rect">
          <a:avLst/>
        </a:prstGeom>
        <a:solidFill>
          <a:schemeClr val="accent4">
            <a:hueOff val="-3043749"/>
            <a:satOff val="32028"/>
            <a:lumOff val="1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AVANZO DESTINATO AGLI INVESTIMENTI </a:t>
          </a:r>
          <a:endParaRPr lang="it-IT" sz="1600" kern="1200" dirty="0"/>
        </a:p>
      </dsp:txBody>
      <dsp:txXfrm rot="10800000">
        <a:off x="0" y="2252265"/>
        <a:ext cx="3098006" cy="1351359"/>
      </dsp:txXfrm>
    </dsp:sp>
    <dsp:sp modelId="{15A70E51-804C-4748-9CE3-DC4750559FDC}">
      <dsp:nvSpPr>
        <dsp:cNvPr id="0" name=""/>
        <dsp:cNvSpPr/>
      </dsp:nvSpPr>
      <dsp:spPr>
        <a:xfrm rot="5400000">
          <a:off x="3746103" y="1153715"/>
          <a:ext cx="1801812" cy="3098006"/>
        </a:xfrm>
        <a:prstGeom prst="round1Rect">
          <a:avLst/>
        </a:prstGeom>
        <a:solidFill>
          <a:schemeClr val="accent4">
            <a:hueOff val="-4565624"/>
            <a:satOff val="48042"/>
            <a:lumOff val="27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AVANZO LIBERO                            € 1.112.499,72</a:t>
          </a:r>
          <a:endParaRPr lang="it-IT" sz="1600" kern="1200" dirty="0"/>
        </a:p>
      </dsp:txBody>
      <dsp:txXfrm rot="-5400000">
        <a:off x="3098007" y="2252265"/>
        <a:ext cx="3098006" cy="1351359"/>
      </dsp:txXfrm>
    </dsp:sp>
    <dsp:sp modelId="{A05E0F07-8C14-451A-B61E-8DE6AB600C96}">
      <dsp:nvSpPr>
        <dsp:cNvPr id="0" name=""/>
        <dsp:cNvSpPr/>
      </dsp:nvSpPr>
      <dsp:spPr>
        <a:xfrm>
          <a:off x="2168604" y="1351359"/>
          <a:ext cx="1858803" cy="900906"/>
        </a:xfrm>
        <a:prstGeom prst="roundRect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AVANZO DI AMMINISTRAZIONE   € 1.612.608,67</a:t>
          </a:r>
          <a:endParaRPr lang="it-IT" sz="1600" kern="1200" dirty="0"/>
        </a:p>
      </dsp:txBody>
      <dsp:txXfrm>
        <a:off x="2212583" y="1395338"/>
        <a:ext cx="1770845" cy="812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DBD58-9BE9-469B-B786-45F0FCFEA9A3}">
      <dsp:nvSpPr>
        <dsp:cNvPr id="0" name=""/>
        <dsp:cNvSpPr/>
      </dsp:nvSpPr>
      <dsp:spPr>
        <a:xfrm>
          <a:off x="0" y="969819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294DBB-75EB-4FD0-95C1-9F74B22E2005}">
      <dsp:nvSpPr>
        <dsp:cNvPr id="0" name=""/>
        <dsp:cNvSpPr/>
      </dsp:nvSpPr>
      <dsp:spPr>
        <a:xfrm>
          <a:off x="304800" y="659859"/>
          <a:ext cx="4267200" cy="619920"/>
        </a:xfrm>
        <a:prstGeom prst="round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PARTECIPAZIONE DEL CITTADINO</a:t>
          </a:r>
          <a:endParaRPr lang="it-IT" sz="2100" kern="1200" dirty="0"/>
        </a:p>
      </dsp:txBody>
      <dsp:txXfrm>
        <a:off x="335062" y="690121"/>
        <a:ext cx="4206676" cy="559396"/>
      </dsp:txXfrm>
    </dsp:sp>
    <dsp:sp modelId="{86E528D5-7D58-4A09-A6E4-3228E4CF6C49}">
      <dsp:nvSpPr>
        <dsp:cNvPr id="0" name=""/>
        <dsp:cNvSpPr/>
      </dsp:nvSpPr>
      <dsp:spPr>
        <a:xfrm>
          <a:off x="0" y="192238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3A5B6-E5E8-475F-97AC-D50D35D0AFAB}">
      <dsp:nvSpPr>
        <dsp:cNvPr id="0" name=""/>
        <dsp:cNvSpPr/>
      </dsp:nvSpPr>
      <dsp:spPr>
        <a:xfrm>
          <a:off x="304800" y="1612419"/>
          <a:ext cx="4267200" cy="619920"/>
        </a:xfrm>
        <a:prstGeom prst="round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GESTIONE ATTIVITA’ MANUTENTIVE TRAMITE IL «GLOBAL SERVICE»</a:t>
          </a:r>
          <a:endParaRPr lang="it-IT" sz="2100" kern="1200" dirty="0"/>
        </a:p>
      </dsp:txBody>
      <dsp:txXfrm>
        <a:off x="335062" y="1642681"/>
        <a:ext cx="4206676" cy="559396"/>
      </dsp:txXfrm>
    </dsp:sp>
    <dsp:sp modelId="{F5F288D0-EA24-4067-AD6C-C755D0B45467}">
      <dsp:nvSpPr>
        <dsp:cNvPr id="0" name=""/>
        <dsp:cNvSpPr/>
      </dsp:nvSpPr>
      <dsp:spPr>
        <a:xfrm>
          <a:off x="0" y="2874940"/>
          <a:ext cx="60960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407EA7-D999-47D0-A8AD-6A21732392A8}">
      <dsp:nvSpPr>
        <dsp:cNvPr id="0" name=""/>
        <dsp:cNvSpPr/>
      </dsp:nvSpPr>
      <dsp:spPr>
        <a:xfrm>
          <a:off x="304800" y="2564979"/>
          <a:ext cx="4267200" cy="619920"/>
        </a:xfrm>
        <a:prstGeom prst="roundRect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INVESTIMENTI</a:t>
          </a:r>
          <a:endParaRPr lang="it-IT" sz="2100" kern="1200" dirty="0"/>
        </a:p>
      </dsp:txBody>
      <dsp:txXfrm>
        <a:off x="335062" y="2595241"/>
        <a:ext cx="4206676" cy="55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BDD8B-644F-4397-A7CF-85A1F7FE2C34}">
      <dsp:nvSpPr>
        <dsp:cNvPr id="0" name=""/>
        <dsp:cNvSpPr/>
      </dsp:nvSpPr>
      <dsp:spPr>
        <a:xfrm>
          <a:off x="0" y="0"/>
          <a:ext cx="5141136" cy="1016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/>
            </a:gs>
            <a:gs pos="100000">
              <a:schemeClr val="accent6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NOVITA’ BILANCIO 2017_2019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29781" y="29781"/>
        <a:ext cx="4043933" cy="957234"/>
      </dsp:txXfrm>
    </dsp:sp>
    <dsp:sp modelId="{A71C3182-2D2C-41A3-856E-42794A1B9A78}">
      <dsp:nvSpPr>
        <dsp:cNvPr id="0" name=""/>
        <dsp:cNvSpPr/>
      </dsp:nvSpPr>
      <dsp:spPr>
        <a:xfrm>
          <a:off x="453629" y="1186262"/>
          <a:ext cx="5141136" cy="1016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/>
            </a:gs>
            <a:gs pos="100000">
              <a:schemeClr val="accent6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REGOLAMENTO PER IL BILANCIO PARTECIPATIVO APPROVATO IL 20/12/2016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483410" y="1216043"/>
        <a:ext cx="3967027" cy="957234"/>
      </dsp:txXfrm>
    </dsp:sp>
    <dsp:sp modelId="{BB019361-3C78-4429-BA72-87FE29157214}">
      <dsp:nvSpPr>
        <dsp:cNvPr id="0" name=""/>
        <dsp:cNvSpPr/>
      </dsp:nvSpPr>
      <dsp:spPr>
        <a:xfrm>
          <a:off x="907259" y="2372525"/>
          <a:ext cx="5141136" cy="101679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/>
            </a:gs>
            <a:gs pos="100000">
              <a:schemeClr val="accent6"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>
              <a:solidFill>
                <a:schemeClr val="tx1"/>
              </a:solidFill>
            </a:rPr>
            <a:t>OBIETTIVO: INCENTIVARE L’ATTIVITA’ </a:t>
          </a:r>
          <a:r>
            <a:rPr lang="it-IT" sz="1800" kern="1200" dirty="0" err="1" smtClean="0">
              <a:solidFill>
                <a:schemeClr val="tx1"/>
              </a:solidFill>
            </a:rPr>
            <a:t>DI</a:t>
          </a:r>
          <a:r>
            <a:rPr lang="it-IT" sz="1800" kern="1200" dirty="0" smtClean="0">
              <a:solidFill>
                <a:schemeClr val="tx1"/>
              </a:solidFill>
            </a:rPr>
            <a:t> PARTECIPAZIONE DEI CITTADINI ALLE SCELTE DELL’AMMINISTRAZIONE</a:t>
          </a:r>
          <a:endParaRPr lang="it-IT" sz="1800" kern="1200" dirty="0">
            <a:solidFill>
              <a:schemeClr val="tx1"/>
            </a:solidFill>
          </a:endParaRPr>
        </a:p>
      </dsp:txBody>
      <dsp:txXfrm>
        <a:off x="937040" y="2402306"/>
        <a:ext cx="3967027" cy="957234"/>
      </dsp:txXfrm>
    </dsp:sp>
    <dsp:sp modelId="{D16C0410-989F-4DE7-96B4-80B40B336C87}">
      <dsp:nvSpPr>
        <dsp:cNvPr id="0" name=""/>
        <dsp:cNvSpPr/>
      </dsp:nvSpPr>
      <dsp:spPr>
        <a:xfrm>
          <a:off x="4480218" y="771070"/>
          <a:ext cx="660917" cy="660917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/>
        </a:p>
      </dsp:txBody>
      <dsp:txXfrm>
        <a:off x="4628924" y="771070"/>
        <a:ext cx="363505" cy="497340"/>
      </dsp:txXfrm>
    </dsp:sp>
    <dsp:sp modelId="{41E4A1F3-888D-4943-9699-322579BABA8A}">
      <dsp:nvSpPr>
        <dsp:cNvPr id="0" name=""/>
        <dsp:cNvSpPr/>
      </dsp:nvSpPr>
      <dsp:spPr>
        <a:xfrm>
          <a:off x="4933848" y="1950554"/>
          <a:ext cx="660917" cy="660917"/>
        </a:xfrm>
        <a:prstGeom prst="downArrow">
          <a:avLst>
            <a:gd name="adj1" fmla="val 55000"/>
            <a:gd name="adj2" fmla="val 45000"/>
          </a:avLst>
        </a:prstGeom>
        <a:gradFill rotWithShape="1">
          <a:gsLst>
            <a:gs pos="0">
              <a:schemeClr val="accent4">
                <a:tint val="50000"/>
                <a:satMod val="180000"/>
                <a:lumMod val="100000"/>
              </a:schemeClr>
            </a:gs>
            <a:gs pos="40000">
              <a:schemeClr val="accent4">
                <a:tint val="60000"/>
                <a:satMod val="130000"/>
                <a:lumMod val="100000"/>
              </a:schemeClr>
            </a:gs>
            <a:gs pos="100000">
              <a:schemeClr val="accent4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3200" kern="1200"/>
        </a:p>
      </dsp:txBody>
      <dsp:txXfrm>
        <a:off x="5082554" y="1950554"/>
        <a:ext cx="363505" cy="4973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8A3EF-9137-479D-9B69-6329B43E85D3}">
      <dsp:nvSpPr>
        <dsp:cNvPr id="0" name=""/>
        <dsp:cNvSpPr/>
      </dsp:nvSpPr>
      <dsp:spPr>
        <a:xfrm>
          <a:off x="2478923" y="1358606"/>
          <a:ext cx="1376300" cy="12118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>
              <a:solidFill>
                <a:schemeClr val="tx1"/>
              </a:solidFill>
            </a:rPr>
            <a:t>AREE INDIVIDUATE</a:t>
          </a:r>
        </a:p>
      </dsp:txBody>
      <dsp:txXfrm>
        <a:off x="2680477" y="1536081"/>
        <a:ext cx="973192" cy="856926"/>
      </dsp:txXfrm>
    </dsp:sp>
    <dsp:sp modelId="{8E2012FD-595B-4B51-B1FA-932417394043}">
      <dsp:nvSpPr>
        <dsp:cNvPr id="0" name=""/>
        <dsp:cNvSpPr/>
      </dsp:nvSpPr>
      <dsp:spPr>
        <a:xfrm rot="16200000">
          <a:off x="3081172" y="1025779"/>
          <a:ext cx="171802" cy="351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>
        <a:off x="3106943" y="1121795"/>
        <a:ext cx="120261" cy="210733"/>
      </dsp:txXfrm>
    </dsp:sp>
    <dsp:sp modelId="{A4625827-B672-47A9-A66C-96CD1C946E8E}">
      <dsp:nvSpPr>
        <dsp:cNvPr id="0" name=""/>
        <dsp:cNvSpPr/>
      </dsp:nvSpPr>
      <dsp:spPr>
        <a:xfrm>
          <a:off x="2650568" y="1440"/>
          <a:ext cx="1033010" cy="1033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chemeClr val="tx1"/>
              </a:solidFill>
            </a:rPr>
            <a:t>SCUOLA MATERNA € 5.000,00</a:t>
          </a:r>
          <a:endParaRPr lang="it-IT" sz="1100" kern="1200" dirty="0">
            <a:solidFill>
              <a:schemeClr val="tx1"/>
            </a:solidFill>
          </a:endParaRPr>
        </a:p>
      </dsp:txBody>
      <dsp:txXfrm>
        <a:off x="2801849" y="152721"/>
        <a:ext cx="730448" cy="730448"/>
      </dsp:txXfrm>
    </dsp:sp>
    <dsp:sp modelId="{C088A89B-E694-4790-9643-1F5D2F793FC2}">
      <dsp:nvSpPr>
        <dsp:cNvPr id="0" name=""/>
        <dsp:cNvSpPr/>
      </dsp:nvSpPr>
      <dsp:spPr>
        <a:xfrm>
          <a:off x="3908451" y="1788933"/>
          <a:ext cx="128230" cy="351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>
        <a:off x="3908451" y="1859178"/>
        <a:ext cx="89761" cy="210733"/>
      </dsp:txXfrm>
    </dsp:sp>
    <dsp:sp modelId="{8D5E57B0-EAC8-4C4A-B02F-FC24E499DD09}">
      <dsp:nvSpPr>
        <dsp:cNvPr id="0" name=""/>
        <dsp:cNvSpPr/>
      </dsp:nvSpPr>
      <dsp:spPr>
        <a:xfrm>
          <a:off x="4097168" y="1448039"/>
          <a:ext cx="1033010" cy="1033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chemeClr val="tx1"/>
              </a:solidFill>
            </a:rPr>
            <a:t>ARREDO URBANO € 5.000,00</a:t>
          </a:r>
          <a:endParaRPr lang="it-IT" sz="1100" kern="1200" dirty="0">
            <a:solidFill>
              <a:schemeClr val="tx1"/>
            </a:solidFill>
          </a:endParaRPr>
        </a:p>
      </dsp:txBody>
      <dsp:txXfrm>
        <a:off x="4248449" y="1599320"/>
        <a:ext cx="730448" cy="730448"/>
      </dsp:txXfrm>
    </dsp:sp>
    <dsp:sp modelId="{76227B97-4D90-44DC-AB75-2CD5F516B0A2}">
      <dsp:nvSpPr>
        <dsp:cNvPr id="0" name=""/>
        <dsp:cNvSpPr/>
      </dsp:nvSpPr>
      <dsp:spPr>
        <a:xfrm rot="5400000">
          <a:off x="3081172" y="2552087"/>
          <a:ext cx="171802" cy="351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>
        <a:off x="3106943" y="2596562"/>
        <a:ext cx="120261" cy="210733"/>
      </dsp:txXfrm>
    </dsp:sp>
    <dsp:sp modelId="{965D72FB-8729-4C1C-BA6D-607D80951C02}">
      <dsp:nvSpPr>
        <dsp:cNvPr id="0" name=""/>
        <dsp:cNvSpPr/>
      </dsp:nvSpPr>
      <dsp:spPr>
        <a:xfrm>
          <a:off x="2650568" y="2894639"/>
          <a:ext cx="1033010" cy="1033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chemeClr val="tx1"/>
              </a:solidFill>
            </a:rPr>
            <a:t>MUNICIPIO € 5.000,00</a:t>
          </a:r>
          <a:endParaRPr lang="it-IT" sz="1100" kern="1200" dirty="0">
            <a:solidFill>
              <a:schemeClr val="tx1"/>
            </a:solidFill>
          </a:endParaRPr>
        </a:p>
      </dsp:txBody>
      <dsp:txXfrm>
        <a:off x="2801849" y="3045920"/>
        <a:ext cx="730448" cy="730448"/>
      </dsp:txXfrm>
    </dsp:sp>
    <dsp:sp modelId="{65C09732-88A7-403B-B286-BF356EFD62C3}">
      <dsp:nvSpPr>
        <dsp:cNvPr id="0" name=""/>
        <dsp:cNvSpPr/>
      </dsp:nvSpPr>
      <dsp:spPr>
        <a:xfrm rot="10800000">
          <a:off x="2297465" y="1788933"/>
          <a:ext cx="128230" cy="35122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000" kern="1200"/>
        </a:p>
      </dsp:txBody>
      <dsp:txXfrm rot="10800000">
        <a:off x="2335934" y="1859178"/>
        <a:ext cx="89761" cy="210733"/>
      </dsp:txXfrm>
    </dsp:sp>
    <dsp:sp modelId="{07D6A455-7924-458A-AC2F-512BCECDB7F2}">
      <dsp:nvSpPr>
        <dsp:cNvPr id="0" name=""/>
        <dsp:cNvSpPr/>
      </dsp:nvSpPr>
      <dsp:spPr>
        <a:xfrm>
          <a:off x="1203969" y="1448039"/>
          <a:ext cx="1033010" cy="10330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6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 smtClean="0">
              <a:solidFill>
                <a:schemeClr val="tx1"/>
              </a:solidFill>
            </a:rPr>
            <a:t>STRADE € 10.000,00</a:t>
          </a:r>
          <a:endParaRPr lang="it-IT" sz="1100" kern="1200" dirty="0">
            <a:solidFill>
              <a:schemeClr val="tx1"/>
            </a:solidFill>
          </a:endParaRPr>
        </a:p>
      </dsp:txBody>
      <dsp:txXfrm>
        <a:off x="1355250" y="1599320"/>
        <a:ext cx="730448" cy="7304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DAC0C-3E95-4507-826A-F363D4142F2D}">
      <dsp:nvSpPr>
        <dsp:cNvPr id="0" name=""/>
        <dsp:cNvSpPr/>
      </dsp:nvSpPr>
      <dsp:spPr>
        <a:xfrm>
          <a:off x="1520" y="344813"/>
          <a:ext cx="2432840" cy="973136"/>
        </a:xfrm>
        <a:prstGeom prst="chevron">
          <a:avLst/>
        </a:prstGeom>
        <a:gradFill rotWithShape="1">
          <a:gsLst>
            <a:gs pos="0">
              <a:schemeClr val="accent6">
                <a:tint val="50000"/>
                <a:satMod val="180000"/>
                <a:lumMod val="100000"/>
              </a:schemeClr>
            </a:gs>
            <a:gs pos="40000">
              <a:schemeClr val="accent6">
                <a:tint val="60000"/>
                <a:satMod val="130000"/>
                <a:lumMod val="100000"/>
              </a:schemeClr>
            </a:gs>
            <a:gs pos="100000">
              <a:schemeClr val="accent6">
                <a:tint val="96000"/>
                <a:lumMod val="10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700" kern="1200" dirty="0" smtClean="0"/>
            <a:t>2017</a:t>
          </a:r>
          <a:endParaRPr lang="it-IT" sz="4700" kern="1200" dirty="0"/>
        </a:p>
      </dsp:txBody>
      <dsp:txXfrm>
        <a:off x="488088" y="344813"/>
        <a:ext cx="1459704" cy="973136"/>
      </dsp:txXfrm>
    </dsp:sp>
    <dsp:sp modelId="{8708EC0F-5573-4CA1-BBC2-DB0B57C6B69A}">
      <dsp:nvSpPr>
        <dsp:cNvPr id="0" name=""/>
        <dsp:cNvSpPr/>
      </dsp:nvSpPr>
      <dsp:spPr>
        <a:xfrm>
          <a:off x="2172220" y="210391"/>
          <a:ext cx="2348477" cy="1229768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PISTA CICLABILE COLLEGAMENTO MEZZANA CORTI e BRONDELLI AL  CAPOLUOGO 1^ LOTTO</a:t>
          </a:r>
          <a:endParaRPr lang="it-IT" sz="1200" kern="1200" dirty="0"/>
        </a:p>
      </dsp:txBody>
      <dsp:txXfrm>
        <a:off x="2787104" y="210391"/>
        <a:ext cx="1118709" cy="1229768"/>
      </dsp:txXfrm>
    </dsp:sp>
    <dsp:sp modelId="{EE3C7B0D-A685-409B-BA2E-EAED8686168B}">
      <dsp:nvSpPr>
        <dsp:cNvPr id="0" name=""/>
        <dsp:cNvSpPr/>
      </dsp:nvSpPr>
      <dsp:spPr>
        <a:xfrm>
          <a:off x="4183873" y="427530"/>
          <a:ext cx="2019257" cy="807703"/>
        </a:xfrm>
        <a:prstGeom prst="chevron">
          <a:avLst/>
        </a:prstGeom>
        <a:solidFill>
          <a:schemeClr val="accent2">
            <a:tint val="40000"/>
            <a:alpha val="90000"/>
            <a:hueOff val="368868"/>
            <a:satOff val="-4708"/>
            <a:lumOff val="-29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368868"/>
              <a:satOff val="-4708"/>
              <a:lumOff val="-2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€ 200.000,00</a:t>
          </a:r>
          <a:endParaRPr lang="it-IT" sz="1800" kern="1200" dirty="0"/>
        </a:p>
      </dsp:txBody>
      <dsp:txXfrm>
        <a:off x="4587725" y="427530"/>
        <a:ext cx="1211554" cy="807703"/>
      </dsp:txXfrm>
    </dsp:sp>
    <dsp:sp modelId="{5D0ABE3A-51F5-4A31-8DFE-3B167A07DE18}">
      <dsp:nvSpPr>
        <dsp:cNvPr id="0" name=""/>
        <dsp:cNvSpPr/>
      </dsp:nvSpPr>
      <dsp:spPr>
        <a:xfrm>
          <a:off x="1520" y="1662544"/>
          <a:ext cx="2432840" cy="973136"/>
        </a:xfrm>
        <a:prstGeom prst="chevron">
          <a:avLst/>
        </a:prstGeom>
        <a:gradFill rotWithShape="1">
          <a:gsLst>
            <a:gs pos="0">
              <a:schemeClr val="accent6"/>
            </a:gs>
            <a:gs pos="100000">
              <a:schemeClr val="accent6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700" kern="1200" dirty="0" smtClean="0"/>
            <a:t>2018</a:t>
          </a:r>
          <a:endParaRPr lang="it-IT" sz="4700" kern="1200" dirty="0"/>
        </a:p>
      </dsp:txBody>
      <dsp:txXfrm>
        <a:off x="488088" y="1662544"/>
        <a:ext cx="1459704" cy="973136"/>
      </dsp:txXfrm>
    </dsp:sp>
    <dsp:sp modelId="{FCF4B68A-E9F6-41A4-9CA9-54C26CFBD91A}">
      <dsp:nvSpPr>
        <dsp:cNvPr id="0" name=""/>
        <dsp:cNvSpPr/>
      </dsp:nvSpPr>
      <dsp:spPr>
        <a:xfrm>
          <a:off x="2118092" y="1582504"/>
          <a:ext cx="2564517" cy="1133215"/>
        </a:xfrm>
        <a:prstGeom prst="chevron">
          <a:avLst/>
        </a:prstGeom>
        <a:solidFill>
          <a:schemeClr val="accent2">
            <a:tint val="40000"/>
            <a:alpha val="90000"/>
            <a:hueOff val="737736"/>
            <a:satOff val="-9417"/>
            <a:lumOff val="-58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737736"/>
              <a:satOff val="-9417"/>
              <a:lumOff val="-5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700" kern="1200" dirty="0" smtClean="0"/>
            <a:t>AMPLIAMENTO </a:t>
          </a:r>
          <a:r>
            <a:rPr lang="it-IT" sz="1700" kern="1200" dirty="0" smtClean="0"/>
            <a:t>CIMITERO CAPOLUOGO</a:t>
          </a:r>
          <a:endParaRPr lang="it-IT" sz="1700" kern="1200" dirty="0" smtClean="0"/>
        </a:p>
      </dsp:txBody>
      <dsp:txXfrm>
        <a:off x="2684700" y="1582504"/>
        <a:ext cx="1431302" cy="1133215"/>
      </dsp:txXfrm>
    </dsp:sp>
    <dsp:sp modelId="{845B94AA-6C2A-4CF4-8939-147CB9E4339D}">
      <dsp:nvSpPr>
        <dsp:cNvPr id="0" name=""/>
        <dsp:cNvSpPr/>
      </dsp:nvSpPr>
      <dsp:spPr>
        <a:xfrm>
          <a:off x="4399914" y="1745261"/>
          <a:ext cx="2019257" cy="807703"/>
        </a:xfrm>
        <a:prstGeom prst="chevron">
          <a:avLst/>
        </a:prstGeom>
        <a:solidFill>
          <a:schemeClr val="accent2">
            <a:tint val="40000"/>
            <a:alpha val="90000"/>
            <a:hueOff val="1106604"/>
            <a:satOff val="-14125"/>
            <a:lumOff val="-86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106604"/>
              <a:satOff val="-14125"/>
              <a:lumOff val="-8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€ 300.000,00</a:t>
          </a:r>
          <a:endParaRPr lang="it-IT" sz="1800" kern="1200" dirty="0"/>
        </a:p>
      </dsp:txBody>
      <dsp:txXfrm>
        <a:off x="4803766" y="1745261"/>
        <a:ext cx="1211554" cy="807703"/>
      </dsp:txXfrm>
    </dsp:sp>
    <dsp:sp modelId="{A54D9D8A-4122-4739-9EE2-F2A8196F6F63}">
      <dsp:nvSpPr>
        <dsp:cNvPr id="0" name=""/>
        <dsp:cNvSpPr/>
      </dsp:nvSpPr>
      <dsp:spPr>
        <a:xfrm>
          <a:off x="1520" y="2919394"/>
          <a:ext cx="2432840" cy="973136"/>
        </a:xfrm>
        <a:prstGeom prst="chevron">
          <a:avLst/>
        </a:prstGeom>
        <a:gradFill rotWithShape="1">
          <a:gsLst>
            <a:gs pos="0">
              <a:schemeClr val="accent4"/>
            </a:gs>
            <a:gs pos="100000">
              <a:schemeClr val="accent4">
                <a:shade val="76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59690" tIns="29845" rIns="0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700" kern="1200" dirty="0" smtClean="0"/>
            <a:t>2019</a:t>
          </a:r>
          <a:endParaRPr lang="it-IT" sz="4700" kern="1200" dirty="0"/>
        </a:p>
      </dsp:txBody>
      <dsp:txXfrm>
        <a:off x="488088" y="2919394"/>
        <a:ext cx="1459704" cy="973136"/>
      </dsp:txXfrm>
    </dsp:sp>
    <dsp:sp modelId="{8368A2A6-E3F6-4DBC-9E16-94BA40A80AFA}">
      <dsp:nvSpPr>
        <dsp:cNvPr id="0" name=""/>
        <dsp:cNvSpPr/>
      </dsp:nvSpPr>
      <dsp:spPr>
        <a:xfrm>
          <a:off x="2118092" y="2851959"/>
          <a:ext cx="2271846" cy="1108007"/>
        </a:xfrm>
        <a:prstGeom prst="chevron">
          <a:avLst/>
        </a:prstGeom>
        <a:solidFill>
          <a:schemeClr val="accent2">
            <a:tint val="40000"/>
            <a:alpha val="90000"/>
            <a:hueOff val="1475472"/>
            <a:satOff val="-18834"/>
            <a:lumOff val="-115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475472"/>
              <a:satOff val="-18834"/>
              <a:lumOff val="-11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PISTA CICLABILE COLLEGAMENTO MEZZANA CORTI e BRONDELLI AL  CAPOLUOGO 2^ LOTTO</a:t>
          </a:r>
          <a:endParaRPr lang="it-IT" sz="1200" kern="1200" dirty="0"/>
        </a:p>
      </dsp:txBody>
      <dsp:txXfrm>
        <a:off x="2672096" y="2851959"/>
        <a:ext cx="1163839" cy="1108007"/>
      </dsp:txXfrm>
    </dsp:sp>
    <dsp:sp modelId="{9159A8B7-A146-467C-946C-06A923F1E846}">
      <dsp:nvSpPr>
        <dsp:cNvPr id="0" name=""/>
        <dsp:cNvSpPr/>
      </dsp:nvSpPr>
      <dsp:spPr>
        <a:xfrm>
          <a:off x="4123085" y="2987354"/>
          <a:ext cx="2019257" cy="807703"/>
        </a:xfrm>
        <a:prstGeom prst="chevron">
          <a:avLst/>
        </a:prstGeom>
        <a:solidFill>
          <a:schemeClr val="accent2">
            <a:tint val="40000"/>
            <a:alpha val="90000"/>
            <a:hueOff val="1844340"/>
            <a:satOff val="-23542"/>
            <a:lumOff val="-144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844340"/>
              <a:satOff val="-23542"/>
              <a:lumOff val="-1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€ 200.000,00</a:t>
          </a:r>
          <a:endParaRPr lang="it-IT" sz="1800" kern="1200" dirty="0"/>
        </a:p>
      </dsp:txBody>
      <dsp:txXfrm>
        <a:off x="4526937" y="2987354"/>
        <a:ext cx="1211554" cy="8077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EB0D0-D70A-41C7-9281-37AA5948C1D0}">
      <dsp:nvSpPr>
        <dsp:cNvPr id="0" name=""/>
        <dsp:cNvSpPr/>
      </dsp:nvSpPr>
      <dsp:spPr>
        <a:xfrm>
          <a:off x="0" y="36510"/>
          <a:ext cx="6096000" cy="146016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 smtClean="0">
              <a:solidFill>
                <a:schemeClr val="tx1"/>
              </a:solidFill>
            </a:rPr>
            <a:t>TOTALE ENTRATE </a:t>
          </a:r>
          <a:r>
            <a:rPr lang="it-IT" sz="3900" kern="1200" dirty="0" smtClean="0">
              <a:solidFill>
                <a:schemeClr val="tx1"/>
              </a:solidFill>
            </a:rPr>
            <a:t>              € </a:t>
          </a:r>
          <a:r>
            <a:rPr lang="it-IT" sz="3900" kern="1200" dirty="0" smtClean="0">
              <a:solidFill>
                <a:schemeClr val="tx1"/>
              </a:solidFill>
            </a:rPr>
            <a:t>4.928.330,73</a:t>
          </a:r>
          <a:endParaRPr lang="it-IT" sz="3900" kern="1200" dirty="0">
            <a:solidFill>
              <a:schemeClr val="tx1"/>
            </a:solidFill>
          </a:endParaRPr>
        </a:p>
      </dsp:txBody>
      <dsp:txXfrm>
        <a:off x="71279" y="107789"/>
        <a:ext cx="5953442" cy="1317602"/>
      </dsp:txXfrm>
    </dsp:sp>
    <dsp:sp modelId="{BB8E632A-FCA5-4109-BA4F-186E7ACB9722}">
      <dsp:nvSpPr>
        <dsp:cNvPr id="0" name=""/>
        <dsp:cNvSpPr/>
      </dsp:nvSpPr>
      <dsp:spPr>
        <a:xfrm>
          <a:off x="0" y="1575627"/>
          <a:ext cx="6096000" cy="146016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900" kern="1200" dirty="0" smtClean="0">
              <a:solidFill>
                <a:schemeClr val="tx1"/>
              </a:solidFill>
            </a:rPr>
            <a:t>TOTALE USCITE </a:t>
          </a:r>
          <a:r>
            <a:rPr lang="it-IT" sz="3900" kern="1200" dirty="0" smtClean="0">
              <a:solidFill>
                <a:schemeClr val="tx1"/>
              </a:solidFill>
            </a:rPr>
            <a:t>                  € </a:t>
          </a:r>
          <a:r>
            <a:rPr lang="it-IT" sz="3900" kern="1200" dirty="0" smtClean="0">
              <a:solidFill>
                <a:schemeClr val="tx1"/>
              </a:solidFill>
            </a:rPr>
            <a:t>4.928.330,73</a:t>
          </a:r>
          <a:endParaRPr lang="it-IT" sz="3900" kern="1200" dirty="0">
            <a:solidFill>
              <a:schemeClr val="tx1"/>
            </a:solidFill>
          </a:endParaRPr>
        </a:p>
      </dsp:txBody>
      <dsp:txXfrm>
        <a:off x="71279" y="1646906"/>
        <a:ext cx="5953442" cy="13176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EB0D0-D70A-41C7-9281-37AA5948C1D0}">
      <dsp:nvSpPr>
        <dsp:cNvPr id="0" name=""/>
        <dsp:cNvSpPr/>
      </dsp:nvSpPr>
      <dsp:spPr>
        <a:xfrm>
          <a:off x="0" y="17442"/>
          <a:ext cx="6096000" cy="9734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chemeClr val="tx1"/>
              </a:solidFill>
            </a:rPr>
            <a:t>PARTE CORRENTE DEL BILANCIO   </a:t>
          </a:r>
          <a:r>
            <a:rPr lang="it-IT" sz="2600" b="1" kern="1200" dirty="0" smtClean="0">
              <a:solidFill>
                <a:schemeClr val="tx1"/>
              </a:solidFill>
            </a:rPr>
            <a:t>          € </a:t>
          </a:r>
          <a:r>
            <a:rPr lang="it-IT" sz="2600" b="1" kern="1200" dirty="0" smtClean="0">
              <a:solidFill>
                <a:schemeClr val="tx1"/>
              </a:solidFill>
            </a:rPr>
            <a:t>4.052.134,00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47519" y="64961"/>
        <a:ext cx="6000962" cy="878402"/>
      </dsp:txXfrm>
    </dsp:sp>
    <dsp:sp modelId="{BB8E632A-FCA5-4109-BA4F-186E7ACB9722}">
      <dsp:nvSpPr>
        <dsp:cNvPr id="0" name=""/>
        <dsp:cNvSpPr/>
      </dsp:nvSpPr>
      <dsp:spPr>
        <a:xfrm>
          <a:off x="0" y="1065065"/>
          <a:ext cx="6096000" cy="97344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chemeClr val="tx1"/>
              </a:solidFill>
            </a:rPr>
            <a:t>PARTE CAPITALE DEL </a:t>
          </a:r>
          <a:r>
            <a:rPr lang="it-IT" sz="2600" b="1" kern="1200" dirty="0" smtClean="0">
              <a:solidFill>
                <a:schemeClr val="tx1"/>
              </a:solidFill>
            </a:rPr>
            <a:t>BILANCIO                </a:t>
          </a:r>
          <a:r>
            <a:rPr lang="it-IT" sz="2600" b="1" kern="1200" dirty="0" smtClean="0">
              <a:solidFill>
                <a:schemeClr val="tx1"/>
              </a:solidFill>
            </a:rPr>
            <a:t>€ 876.196,73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47519" y="1112584"/>
        <a:ext cx="6000962" cy="878402"/>
      </dsp:txXfrm>
    </dsp:sp>
    <dsp:sp modelId="{FEDAD0AD-5FCA-4737-B4F9-94E0015E2F1D}">
      <dsp:nvSpPr>
        <dsp:cNvPr id="0" name=""/>
        <dsp:cNvSpPr/>
      </dsp:nvSpPr>
      <dsp:spPr>
        <a:xfrm>
          <a:off x="0" y="2113384"/>
          <a:ext cx="6096000" cy="97344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600" b="1" kern="1200" dirty="0" smtClean="0">
              <a:solidFill>
                <a:schemeClr val="tx1"/>
              </a:solidFill>
            </a:rPr>
            <a:t>TOTALE BILANCIO  € 4.928.330,73</a:t>
          </a:r>
          <a:endParaRPr lang="it-IT" sz="2600" kern="1200" dirty="0">
            <a:solidFill>
              <a:schemeClr val="tx1"/>
            </a:solidFill>
          </a:endParaRPr>
        </a:p>
      </dsp:txBody>
      <dsp:txXfrm>
        <a:off x="47519" y="2160903"/>
        <a:ext cx="6000962" cy="8784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EB0D0-D70A-41C7-9281-37AA5948C1D0}">
      <dsp:nvSpPr>
        <dsp:cNvPr id="0" name=""/>
        <dsp:cNvSpPr/>
      </dsp:nvSpPr>
      <dsp:spPr>
        <a:xfrm>
          <a:off x="0" y="296371"/>
          <a:ext cx="6096000" cy="4563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1"/>
              </a:solidFill>
            </a:rPr>
            <a:t>GETTITO IMU = € 590.000,00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22275" y="318646"/>
        <a:ext cx="6051450" cy="411750"/>
      </dsp:txXfrm>
    </dsp:sp>
    <dsp:sp modelId="{BB8E632A-FCA5-4109-BA4F-186E7ACB9722}">
      <dsp:nvSpPr>
        <dsp:cNvPr id="0" name=""/>
        <dsp:cNvSpPr/>
      </dsp:nvSpPr>
      <dsp:spPr>
        <a:xfrm>
          <a:off x="0" y="809734"/>
          <a:ext cx="6096000" cy="4563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1"/>
              </a:solidFill>
            </a:rPr>
            <a:t>GETTITO TASI = € 151.000,00</a:t>
          </a:r>
          <a:endParaRPr lang="it-IT" sz="2000" b="0" kern="1200" dirty="0">
            <a:solidFill>
              <a:schemeClr val="tx1"/>
            </a:solidFill>
          </a:endParaRPr>
        </a:p>
      </dsp:txBody>
      <dsp:txXfrm>
        <a:off x="22275" y="832009"/>
        <a:ext cx="6051450" cy="411750"/>
      </dsp:txXfrm>
    </dsp:sp>
    <dsp:sp modelId="{FEDAD0AD-5FCA-4737-B4F9-94E0015E2F1D}">
      <dsp:nvSpPr>
        <dsp:cNvPr id="0" name=""/>
        <dsp:cNvSpPr/>
      </dsp:nvSpPr>
      <dsp:spPr>
        <a:xfrm>
          <a:off x="0" y="1323634"/>
          <a:ext cx="6096000" cy="4563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0" kern="1200" dirty="0" smtClean="0">
              <a:solidFill>
                <a:schemeClr val="tx1"/>
              </a:solidFill>
            </a:rPr>
            <a:t>GETTITO ADDIZIONALE COMUNALE = 730.000,00</a:t>
          </a:r>
          <a:endParaRPr lang="it-IT" sz="2000" b="0" kern="1200" dirty="0">
            <a:solidFill>
              <a:schemeClr val="tx1"/>
            </a:solidFill>
          </a:endParaRPr>
        </a:p>
      </dsp:txBody>
      <dsp:txXfrm>
        <a:off x="22275" y="1345909"/>
        <a:ext cx="6051450" cy="411750"/>
      </dsp:txXfrm>
    </dsp:sp>
    <dsp:sp modelId="{1EF5604B-D9A4-416B-9184-7ECEE0FCF96A}">
      <dsp:nvSpPr>
        <dsp:cNvPr id="0" name=""/>
        <dsp:cNvSpPr/>
      </dsp:nvSpPr>
      <dsp:spPr>
        <a:xfrm>
          <a:off x="0" y="1837535"/>
          <a:ext cx="6096000" cy="4563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1"/>
              </a:solidFill>
            </a:rPr>
            <a:t>GETTITO TARI = € 720.586,00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22275" y="1859810"/>
        <a:ext cx="6051450" cy="411750"/>
      </dsp:txXfrm>
    </dsp:sp>
    <dsp:sp modelId="{558F0A16-ECC0-4C7E-B46B-215B546F321F}">
      <dsp:nvSpPr>
        <dsp:cNvPr id="0" name=""/>
        <dsp:cNvSpPr/>
      </dsp:nvSpPr>
      <dsp:spPr>
        <a:xfrm>
          <a:off x="0" y="2351435"/>
          <a:ext cx="6096000" cy="45630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solidFill>
                <a:schemeClr val="tx1"/>
              </a:solidFill>
            </a:rPr>
            <a:t>FONDO </a:t>
          </a:r>
          <a:r>
            <a:rPr lang="it-IT" sz="2000" kern="1200" dirty="0" err="1" smtClean="0">
              <a:solidFill>
                <a:schemeClr val="tx1"/>
              </a:solidFill>
            </a:rPr>
            <a:t>DI</a:t>
          </a:r>
          <a:r>
            <a:rPr lang="it-IT" sz="2000" kern="1200" dirty="0" smtClean="0">
              <a:solidFill>
                <a:schemeClr val="tx1"/>
              </a:solidFill>
            </a:rPr>
            <a:t> SOLIDARIETA’ COMUNALE = € 625.000,00</a:t>
          </a:r>
          <a:endParaRPr lang="it-IT" sz="2000" kern="1200" dirty="0">
            <a:solidFill>
              <a:schemeClr val="tx1"/>
            </a:solidFill>
          </a:endParaRPr>
        </a:p>
      </dsp:txBody>
      <dsp:txXfrm>
        <a:off x="22275" y="2373710"/>
        <a:ext cx="6051450" cy="4117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84DAE-6A0F-432E-826F-4F91ABB85E9C}">
      <dsp:nvSpPr>
        <dsp:cNvPr id="0" name=""/>
        <dsp:cNvSpPr/>
      </dsp:nvSpPr>
      <dsp:spPr>
        <a:xfrm rot="10800000">
          <a:off x="0" y="0"/>
          <a:ext cx="7211144" cy="962322"/>
        </a:xfrm>
        <a:prstGeom prst="trapezoid">
          <a:avLst>
            <a:gd name="adj" fmla="val 9366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2014 € 58.000,00</a:t>
          </a:r>
          <a:endParaRPr lang="it-IT" sz="2800" kern="1200" dirty="0"/>
        </a:p>
      </dsp:txBody>
      <dsp:txXfrm rot="-10800000">
        <a:off x="1261950" y="0"/>
        <a:ext cx="4687243" cy="962322"/>
      </dsp:txXfrm>
    </dsp:sp>
    <dsp:sp modelId="{3E1FB1DA-71C4-4F8D-AAA7-3953CA121FAD}">
      <dsp:nvSpPr>
        <dsp:cNvPr id="0" name=""/>
        <dsp:cNvSpPr/>
      </dsp:nvSpPr>
      <dsp:spPr>
        <a:xfrm rot="10800000">
          <a:off x="901393" y="962322"/>
          <a:ext cx="5408358" cy="962322"/>
        </a:xfrm>
        <a:prstGeom prst="trapezoid">
          <a:avLst>
            <a:gd name="adj" fmla="val 9366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3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2015 € 44.000,00</a:t>
          </a:r>
          <a:endParaRPr lang="it-IT" sz="2800" kern="1200" dirty="0"/>
        </a:p>
      </dsp:txBody>
      <dsp:txXfrm rot="-10800000">
        <a:off x="1847855" y="962322"/>
        <a:ext cx="3515432" cy="962322"/>
      </dsp:txXfrm>
    </dsp:sp>
    <dsp:sp modelId="{C67EC3AC-0002-4C8A-B8FF-20F6F6FDC9A2}">
      <dsp:nvSpPr>
        <dsp:cNvPr id="0" name=""/>
        <dsp:cNvSpPr/>
      </dsp:nvSpPr>
      <dsp:spPr>
        <a:xfrm rot="10800000">
          <a:off x="1802786" y="1924645"/>
          <a:ext cx="3605572" cy="962322"/>
        </a:xfrm>
        <a:prstGeom prst="trapezoid">
          <a:avLst>
            <a:gd name="adj" fmla="val 9366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2016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€ 34.000,00</a:t>
          </a:r>
          <a:endParaRPr lang="it-IT" sz="2800" kern="1200" dirty="0"/>
        </a:p>
      </dsp:txBody>
      <dsp:txXfrm rot="-10800000">
        <a:off x="2433761" y="1924645"/>
        <a:ext cx="2343621" cy="962322"/>
      </dsp:txXfrm>
    </dsp:sp>
    <dsp:sp modelId="{6915D91F-FDDC-4BB9-8F24-A3E9FE32603D}">
      <dsp:nvSpPr>
        <dsp:cNvPr id="0" name=""/>
        <dsp:cNvSpPr/>
      </dsp:nvSpPr>
      <dsp:spPr>
        <a:xfrm rot="10800000">
          <a:off x="2704179" y="2886968"/>
          <a:ext cx="1802786" cy="962322"/>
        </a:xfrm>
        <a:prstGeom prst="trapezoid">
          <a:avLst>
            <a:gd name="adj" fmla="val 9366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180000"/>
                <a:lumMod val="100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60000"/>
                <a:satMod val="130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6000"/>
                <a:lumMod val="10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/>
            <a:t>2017 ?????</a:t>
          </a:r>
          <a:endParaRPr lang="it-IT" sz="2800" kern="1200" dirty="0"/>
        </a:p>
      </dsp:txBody>
      <dsp:txXfrm rot="-10800000">
        <a:off x="2704179" y="2886968"/>
        <a:ext cx="1802786" cy="9623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8951-DE8F-46A3-BE75-0CB1A50D119E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1F434-B078-4A3E-B845-2857F4F380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954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F1F434-B078-4A3E-B845-2857F4F38004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662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6EEF586-01F0-4BFA-99C3-E7F938D8ACC7}" type="datetimeFigureOut">
              <a:rPr lang="it-IT" smtClean="0"/>
              <a:pPr/>
              <a:t>04/03/2017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46B5949-DA91-4F56-A07D-1CBA9300FA7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di previsione 2017_2019</a:t>
            </a:r>
            <a:endParaRPr lang="it-IT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COMUNE DI </a:t>
            </a:r>
            <a:endParaRPr lang="it-IT" sz="40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it-IT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CAVA </a:t>
            </a:r>
            <a:r>
              <a:rPr lang="it-IT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MANARA</a:t>
            </a:r>
          </a:p>
          <a:p>
            <a:endParaRPr lang="it-IT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PARTECIPATIVO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it-IT" sz="3600" dirty="0" smtClean="0">
                <a:latin typeface="+mj-lt"/>
              </a:rPr>
              <a:t>NEL BILANCIO INDIVIDUATE</a:t>
            </a:r>
          </a:p>
          <a:p>
            <a:pPr marL="608076" indent="-571500"/>
            <a:r>
              <a:rPr lang="it-IT" sz="3600" dirty="0" smtClean="0">
                <a:latin typeface="+mj-lt"/>
              </a:rPr>
              <a:t>AREE TEMATICHE  </a:t>
            </a:r>
          </a:p>
          <a:p>
            <a:pPr marL="608076" indent="-571500"/>
            <a:r>
              <a:rPr lang="it-IT" sz="3600" dirty="0" smtClean="0">
                <a:latin typeface="+mj-lt"/>
              </a:rPr>
              <a:t>ENTITA’ DELLE RISORSE </a:t>
            </a:r>
          </a:p>
          <a:p>
            <a:pPr marL="36576" indent="0">
              <a:buNone/>
            </a:pPr>
            <a:r>
              <a:rPr lang="it-IT" sz="3600" dirty="0" smtClean="0">
                <a:latin typeface="+mj-lt"/>
              </a:rPr>
              <a:t>DA SOTTOPORRE ALLA PROCEDURA PARTECIPATA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120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PARTECIPATIVO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it-IT" sz="3600" dirty="0" smtClean="0">
                <a:latin typeface="+mj-lt"/>
              </a:rPr>
              <a:t>PER LE AREE INDIVIDUATE I CITTADINI POTRANNO PRESENTARE:</a:t>
            </a:r>
          </a:p>
          <a:p>
            <a:pPr marL="608076" indent="-571500"/>
            <a:r>
              <a:rPr lang="it-IT" sz="3600" dirty="0" smtClean="0">
                <a:latin typeface="+mj-lt"/>
              </a:rPr>
              <a:t>OSSERVAZIONI</a:t>
            </a:r>
          </a:p>
          <a:p>
            <a:pPr marL="608076" indent="-571500"/>
            <a:r>
              <a:rPr lang="it-IT" sz="3600" dirty="0" smtClean="0">
                <a:latin typeface="+mj-lt"/>
              </a:rPr>
              <a:t>PROPOSTE</a:t>
            </a:r>
          </a:p>
          <a:p>
            <a:pPr marL="608076" indent="-571500"/>
            <a:r>
              <a:rPr lang="it-IT" sz="3600" dirty="0" smtClean="0">
                <a:latin typeface="+mj-lt"/>
              </a:rPr>
              <a:t>PROGETTI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2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PARTECIPATIVO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it-IT" sz="4000" b="1" dirty="0" smtClean="0">
                <a:latin typeface="+mj-lt"/>
              </a:rPr>
              <a:t>IN CHE MODO?</a:t>
            </a:r>
          </a:p>
          <a:p>
            <a:pPr marL="36576" indent="0">
              <a:buNone/>
            </a:pPr>
            <a:r>
              <a:rPr lang="it-IT" sz="3600" dirty="0" smtClean="0">
                <a:latin typeface="+mj-lt"/>
              </a:rPr>
              <a:t>NEI TEMPI E NEI MODI CHE VERRANO RESI NOTI TRAMITE PUBBLICAZIONE DI APPOSITO AVVISO </a:t>
            </a:r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26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PARTECIPATIVO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r>
              <a:rPr lang="it-IT" sz="3900" dirty="0" smtClean="0">
                <a:latin typeface="+mj-lt"/>
              </a:rPr>
              <a:t>LE PROPOSTE OSSERVAZIONI E PROGETTI SARANNO VERIFICATE DAI TAVOLI TECNICI COMPOSTI DAI RESPONSABILI DI SERVIZIO DAL SINDACO E DAGLI ASSESSORI</a:t>
            </a:r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239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PARTECIPATIVO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it-IT" sz="3900" dirty="0" smtClean="0">
              <a:latin typeface="+mj-lt"/>
            </a:endParaRPr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7" name="Diagramma 6"/>
          <p:cNvGraphicFramePr/>
          <p:nvPr/>
        </p:nvGraphicFramePr>
        <p:xfrm>
          <a:off x="1524000" y="1857364"/>
          <a:ext cx="633414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79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SERVICE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6576" indent="0">
              <a:buNone/>
            </a:pPr>
            <a:r>
              <a:rPr lang="it-IT" sz="5800" dirty="0" smtClean="0">
                <a:latin typeface="+mj-lt"/>
              </a:rPr>
              <a:t>ATTUALE SITUAZIONE:</a:t>
            </a:r>
          </a:p>
          <a:p>
            <a:pPr marL="493776" indent="-457200"/>
            <a:r>
              <a:rPr lang="it-IT" sz="5800" dirty="0" smtClean="0">
                <a:latin typeface="+mj-lt"/>
              </a:rPr>
              <a:t>GLI INTERVENTI DI MANUTENZIONE AL PATRIMONIO IMMOBILIARE SONO ESTERNALIZZATI E SUDDIVISI FRA MANUTENTORI E AFFIDATARI DIVERSI</a:t>
            </a:r>
          </a:p>
          <a:p>
            <a:pPr marL="493776" indent="-457200"/>
            <a:r>
              <a:rPr lang="it-IT" sz="5800" dirty="0" smtClean="0">
                <a:latin typeface="+mj-lt"/>
              </a:rPr>
              <a:t>INTERVENTI EFFETTUATI IN RELAZIONE ALLE ESIGENZE CHE DI VOLTA IN VOLTA SI RENDONO NECESSARI</a:t>
            </a:r>
          </a:p>
          <a:p>
            <a:pPr marL="493776" indent="-457200"/>
            <a:r>
              <a:rPr lang="it-IT" sz="5800" dirty="0" smtClean="0">
                <a:latin typeface="+mj-lt"/>
              </a:rPr>
              <a:t>LA MANUTENZIONE E’ INTESA SOLO COME COSTO</a:t>
            </a:r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818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SERVICE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 algn="ctr">
              <a:buNone/>
            </a:pPr>
            <a:r>
              <a:rPr lang="it-IT" sz="3900" dirty="0" smtClean="0">
                <a:latin typeface="+mj-lt"/>
              </a:rPr>
              <a:t>OBIETTIVO DEL GLOBAL SERVICE</a:t>
            </a:r>
            <a:r>
              <a:rPr lang="it-IT" sz="3900" dirty="0" smtClean="0">
                <a:latin typeface="+mj-lt"/>
              </a:rPr>
              <a:t>:</a:t>
            </a:r>
          </a:p>
          <a:p>
            <a:pPr marL="36576" indent="0" algn="ctr">
              <a:buNone/>
            </a:pPr>
            <a:endParaRPr lang="it-IT" sz="3900" dirty="0" smtClean="0">
              <a:latin typeface="+mj-lt"/>
            </a:endParaRPr>
          </a:p>
          <a:p>
            <a:pPr marL="36576" indent="0" algn="ctr">
              <a:buNone/>
            </a:pPr>
            <a:r>
              <a:rPr lang="it-IT" sz="3900" dirty="0" smtClean="0">
                <a:latin typeface="+mj-lt"/>
              </a:rPr>
              <a:t>MANUTENZIONE </a:t>
            </a:r>
          </a:p>
          <a:p>
            <a:pPr marL="36576" indent="0" algn="ctr">
              <a:buNone/>
            </a:pPr>
            <a:r>
              <a:rPr lang="it-IT" sz="3900" dirty="0" smtClean="0">
                <a:latin typeface="+mj-lt"/>
              </a:rPr>
              <a:t>= </a:t>
            </a:r>
          </a:p>
          <a:p>
            <a:pPr marL="36576" indent="0" algn="ctr">
              <a:buNone/>
            </a:pPr>
            <a:r>
              <a:rPr lang="it-IT" sz="3900" dirty="0" smtClean="0">
                <a:latin typeface="+mj-lt"/>
              </a:rPr>
              <a:t>ATTIVITA’ ORIENTATA AD OTTIMIZZARE MIGLIORARE E CONTENERE I </a:t>
            </a:r>
            <a:r>
              <a:rPr lang="it-IT" sz="3900" dirty="0" smtClean="0">
                <a:latin typeface="+mj-lt"/>
              </a:rPr>
              <a:t>COSTI</a:t>
            </a:r>
            <a:endParaRPr lang="it-IT" sz="3900" dirty="0" smtClean="0">
              <a:latin typeface="+mj-lt"/>
            </a:endParaRPr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00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SERVICE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36576" indent="0">
              <a:buNone/>
            </a:pPr>
            <a:r>
              <a:rPr lang="it-IT" sz="4600" dirty="0" smtClean="0">
                <a:latin typeface="+mj-lt"/>
              </a:rPr>
              <a:t>AFFIDAMENTO AD UN UNICO SOGGETTO DEI LAVORI RELATIVI ALLE SEGUENTI AREE </a:t>
            </a:r>
            <a:r>
              <a:rPr lang="it-IT" sz="4600" dirty="0" smtClean="0">
                <a:latin typeface="+mj-lt"/>
              </a:rPr>
              <a:t>INDIVIDUATE:</a:t>
            </a:r>
          </a:p>
          <a:p>
            <a:pPr marL="493776" indent="-457200"/>
            <a:r>
              <a:rPr lang="it-IT" sz="4600" dirty="0" smtClean="0">
                <a:latin typeface="+mj-lt"/>
              </a:rPr>
              <a:t>MANUTENZIONE STRADE</a:t>
            </a:r>
          </a:p>
          <a:p>
            <a:pPr marL="493776" indent="-457200"/>
            <a:r>
              <a:rPr lang="it-IT" sz="4600" dirty="0" smtClean="0">
                <a:latin typeface="+mj-lt"/>
              </a:rPr>
              <a:t>SEGNALETICA</a:t>
            </a:r>
          </a:p>
          <a:p>
            <a:pPr marL="493776" indent="-457200"/>
            <a:r>
              <a:rPr lang="it-IT" sz="4600" dirty="0" smtClean="0">
                <a:latin typeface="+mj-lt"/>
              </a:rPr>
              <a:t>VERDE</a:t>
            </a:r>
          </a:p>
          <a:p>
            <a:pPr marL="493776" indent="-457200"/>
            <a:r>
              <a:rPr lang="it-IT" sz="4600" dirty="0" smtClean="0">
                <a:latin typeface="+mj-lt"/>
              </a:rPr>
              <a:t>CIMITERO (MANUTENZIONE E SERVIZI CIMITERIALI)</a:t>
            </a:r>
          </a:p>
          <a:p>
            <a:pPr marL="493776" indent="-457200"/>
            <a:r>
              <a:rPr lang="it-IT" sz="4600" dirty="0">
                <a:latin typeface="+mj-lt"/>
              </a:rPr>
              <a:t>ARREDO URBANO E MANUTENZIONE PARCHI GIOCO</a:t>
            </a:r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384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SERVICE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93776" indent="-457200"/>
            <a:r>
              <a:rPr lang="it-IT" sz="3600" dirty="0" smtClean="0">
                <a:latin typeface="+mj-lt"/>
              </a:rPr>
              <a:t>MANUTENZIONE </a:t>
            </a:r>
            <a:r>
              <a:rPr lang="it-IT" sz="3600" dirty="0">
                <a:latin typeface="+mj-lt"/>
              </a:rPr>
              <a:t>IMMOBILI COMUNALI (MUNICIPIO, SCUOLE, TEATRO, BIBLIOTECA, IMPIANTI SPORTIVI, POLIFUNZIONALE, </a:t>
            </a:r>
            <a:r>
              <a:rPr lang="it-IT" sz="3600" dirty="0" smtClean="0">
                <a:latin typeface="+mj-lt"/>
              </a:rPr>
              <a:t>MINIALLOGGI)</a:t>
            </a:r>
          </a:p>
          <a:p>
            <a:pPr marL="493776" indent="-457200"/>
            <a:r>
              <a:rPr lang="it-IT" sz="3600" dirty="0" smtClean="0">
                <a:latin typeface="+mj-lt"/>
              </a:rPr>
              <a:t>PULIZIE</a:t>
            </a:r>
            <a:endParaRPr lang="it-IT" sz="3600" dirty="0">
              <a:latin typeface="+mj-lt"/>
            </a:endParaRPr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20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SERVICE: OBIETTIVO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 algn="ctr">
              <a:buNone/>
            </a:pPr>
            <a:endParaRPr lang="it-IT" sz="4200" dirty="0" smtClean="0">
              <a:latin typeface="+mj-lt"/>
            </a:endParaRPr>
          </a:p>
          <a:p>
            <a:pPr marL="493776" indent="-457200" algn="ctr">
              <a:buNone/>
            </a:pPr>
            <a:r>
              <a:rPr lang="it-IT" sz="4200" dirty="0" smtClean="0">
                <a:latin typeface="+mj-lt"/>
              </a:rPr>
              <a:t>ELABORARE ALL’INTERNO DELLE AREE INDIVIDUATE UN PIANO DETTAGLIATO </a:t>
            </a:r>
            <a:r>
              <a:rPr lang="it-IT" sz="4200" dirty="0" err="1" smtClean="0">
                <a:latin typeface="+mj-lt"/>
              </a:rPr>
              <a:t>DI</a:t>
            </a:r>
            <a:r>
              <a:rPr lang="it-IT" sz="4200" dirty="0" smtClean="0">
                <a:latin typeface="+mj-lt"/>
              </a:rPr>
              <a:t> MANUTENZIONE </a:t>
            </a:r>
          </a:p>
          <a:p>
            <a:pPr marL="36576" indent="0">
              <a:buNone/>
            </a:pPr>
            <a:endParaRPr lang="it-IT" sz="4600" b="1" dirty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726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755576" y="980728"/>
            <a:ext cx="7470648" cy="4594840"/>
          </a:xfrm>
        </p:spPr>
        <p:txBody>
          <a:bodyPr>
            <a:normAutofit/>
          </a:bodyPr>
          <a:lstStyle/>
          <a:p>
            <a:r>
              <a:rPr lang="it-IT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CONTESTO NORMATIVO</a:t>
            </a:r>
            <a:endParaRPr lang="it-IT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4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SERVICE: OBIETTIVO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endParaRPr lang="it-IT" sz="4600" dirty="0" smtClean="0">
              <a:latin typeface="+mj-lt"/>
            </a:endParaRPr>
          </a:p>
          <a:p>
            <a:pPr marL="493776" indent="-457200" algn="ctr">
              <a:buNone/>
            </a:pPr>
            <a:r>
              <a:rPr lang="it-IT" sz="4600" dirty="0" smtClean="0">
                <a:latin typeface="+mj-lt"/>
              </a:rPr>
              <a:t>IMPLEMENTAZIONE DI UN SISTEMA INFORMATIVO CHE CONSENTA DI SEGUIRE PUNTUALMENTE LE FASI DEGLI INTERVENTI PROGRAMMATI</a:t>
            </a:r>
          </a:p>
          <a:p>
            <a:pPr marL="36576" indent="0">
              <a:buNone/>
            </a:pPr>
            <a:endParaRPr lang="it-IT" sz="4600" b="1" dirty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618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SERVICE: OBIETTIVO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endParaRPr lang="it-IT" sz="4200" dirty="0" smtClean="0">
              <a:latin typeface="+mj-lt"/>
            </a:endParaRPr>
          </a:p>
          <a:p>
            <a:pPr marL="493776" indent="-457200" algn="ctr">
              <a:buNone/>
            </a:pPr>
            <a:r>
              <a:rPr lang="it-IT" sz="4200" dirty="0" smtClean="0">
                <a:latin typeface="+mj-lt"/>
              </a:rPr>
              <a:t>RICEVERE IN TEMPO REALE SEGNALAZIONI ANCHE DA PARTE DELLA CITTADINANZA</a:t>
            </a:r>
          </a:p>
          <a:p>
            <a:pPr marL="36576" indent="0">
              <a:buNone/>
            </a:pPr>
            <a:endParaRPr lang="it-IT" sz="4600" b="1" dirty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2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it-IT" sz="4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PIANO TRIENNALE OPERE PUBBLICHE 2017_2019</a:t>
            </a:r>
            <a:endParaRPr lang="it-IT" sz="4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4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Segnaposto contenut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555808"/>
              </p:ext>
            </p:extLst>
          </p:nvPr>
        </p:nvGraphicFramePr>
        <p:xfrm>
          <a:off x="1463675" y="1700808"/>
          <a:ext cx="6420693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46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ALTRE SPESE INVESTIMENTO 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93776" indent="-457200"/>
            <a:r>
              <a:rPr lang="it-IT" b="1" dirty="0"/>
              <a:t>STRADE € 35.000,00</a:t>
            </a:r>
          </a:p>
          <a:p>
            <a:pPr marL="379476" indent="-342900"/>
            <a:r>
              <a:rPr lang="it-IT" b="1" dirty="0" smtClean="0"/>
              <a:t>SICUREZZA URBANA € 36,794,00</a:t>
            </a:r>
          </a:p>
          <a:p>
            <a:pPr marL="379476" indent="-342900"/>
            <a:r>
              <a:rPr lang="it-IT" b="1" dirty="0" smtClean="0"/>
              <a:t>SCUOLA MATERNA € 15.000,00</a:t>
            </a:r>
          </a:p>
          <a:p>
            <a:pPr marL="379476" indent="-342900"/>
            <a:r>
              <a:rPr lang="it-IT" b="1" dirty="0" smtClean="0"/>
              <a:t>SCUOLE € 6.000,00</a:t>
            </a:r>
          </a:p>
          <a:p>
            <a:pPr marL="379476" indent="-342900"/>
            <a:r>
              <a:rPr lang="it-IT" b="1" dirty="0" smtClean="0"/>
              <a:t>NIDO € 15.000,00</a:t>
            </a:r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sz="3800" b="1" dirty="0" smtClean="0"/>
              <a:t>POLIFUNZIONALE </a:t>
            </a:r>
            <a:r>
              <a:rPr lang="it-IT" sz="3800" b="1" dirty="0"/>
              <a:t>€ 20.000,00</a:t>
            </a:r>
          </a:p>
          <a:p>
            <a:r>
              <a:rPr lang="it-IT" sz="3800" b="1" dirty="0" smtClean="0"/>
              <a:t>MUNICIPIO </a:t>
            </a:r>
            <a:r>
              <a:rPr lang="it-IT" sz="3800" b="1" dirty="0"/>
              <a:t>€ 55.000,00</a:t>
            </a:r>
          </a:p>
          <a:p>
            <a:r>
              <a:rPr lang="it-IT" sz="3800" b="1" dirty="0"/>
              <a:t>AREE VERDI E PARCHI € 29.790,00</a:t>
            </a:r>
          </a:p>
          <a:p>
            <a:r>
              <a:rPr lang="it-IT" sz="3800" b="1" dirty="0"/>
              <a:t>AMPLIAMENTO PARCHEGGIO STAZIONE FERROVIARIA € 95.000,00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72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27242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INVESTIMENTI</a:t>
            </a:r>
            <a:b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ILLUMINAZIONE PUBBLICA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it-IT" sz="3600" dirty="0" smtClean="0">
                <a:latin typeface="+mj-lt"/>
              </a:rPr>
              <a:t>Progetto di acquisizione </a:t>
            </a:r>
            <a:r>
              <a:rPr lang="it-IT" sz="3600" dirty="0" smtClean="0">
                <a:latin typeface="+mj-lt"/>
              </a:rPr>
              <a:t>pali illuminazione pubblica </a:t>
            </a:r>
            <a:r>
              <a:rPr lang="it-IT" sz="3600" dirty="0" smtClean="0">
                <a:latin typeface="+mj-lt"/>
              </a:rPr>
              <a:t>con </a:t>
            </a:r>
            <a:r>
              <a:rPr lang="it-IT" sz="3600" dirty="0" smtClean="0">
                <a:latin typeface="+mj-lt"/>
              </a:rPr>
              <a:t>obiettivo riduzione dei consumi elettrici e investimenti per nuova illuminazione pubblica a LED</a:t>
            </a:r>
            <a:endParaRPr lang="it-IT" sz="3500" b="1" dirty="0" smtClean="0">
              <a:latin typeface="+mj-lt"/>
            </a:endParaRPr>
          </a:p>
          <a:p>
            <a:pPr marL="36576" indent="0">
              <a:buNone/>
            </a:pPr>
            <a:endParaRPr lang="it-IT" sz="3500" b="1" dirty="0" smtClean="0"/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446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CIFRE DEL BILANCIO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379476" indent="-342900"/>
            <a:r>
              <a:rPr lang="it-IT" sz="2800" b="1" dirty="0" smtClean="0"/>
              <a:t>TOTALE ENTRATE   € 4.928.330,73</a:t>
            </a:r>
          </a:p>
          <a:p>
            <a:pPr marL="379476" indent="-342900">
              <a:buNone/>
            </a:pPr>
            <a:endParaRPr lang="it-IT" sz="2800" b="1" dirty="0" smtClean="0"/>
          </a:p>
          <a:p>
            <a:pPr marL="379476" indent="-342900"/>
            <a:r>
              <a:rPr lang="it-IT" sz="2800" b="1" dirty="0" smtClean="0"/>
              <a:t>TOTALE SPESE       € 4.928.330,73</a:t>
            </a:r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489540410"/>
              </p:ext>
            </p:extLst>
          </p:nvPr>
        </p:nvGraphicFramePr>
        <p:xfrm>
          <a:off x="1524000" y="2357430"/>
          <a:ext cx="6096000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2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CIFRE DEL BILANCIO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379476" indent="-342900"/>
            <a:r>
              <a:rPr lang="it-IT" sz="2800" b="1" dirty="0" smtClean="0"/>
              <a:t>TOTALE ENTRATE   € 4.928.330,73</a:t>
            </a:r>
          </a:p>
          <a:p>
            <a:pPr marL="379476" indent="-342900">
              <a:buNone/>
            </a:pPr>
            <a:endParaRPr lang="it-IT" sz="2800" b="1" dirty="0" smtClean="0"/>
          </a:p>
          <a:p>
            <a:pPr marL="379476" indent="-342900"/>
            <a:r>
              <a:rPr lang="it-IT" sz="2800" b="1" dirty="0" smtClean="0"/>
              <a:t>TOTALE SPESE       € 4.928.330,73</a:t>
            </a:r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2397109211"/>
              </p:ext>
            </p:extLst>
          </p:nvPr>
        </p:nvGraphicFramePr>
        <p:xfrm>
          <a:off x="1524000" y="2357430"/>
          <a:ext cx="6096000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2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ENTRATE CORRENTI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493776" indent="-457200">
              <a:buNone/>
            </a:pPr>
            <a:endParaRPr lang="it-IT" b="1" dirty="0" smtClean="0"/>
          </a:p>
          <a:p>
            <a:pPr marL="379476" indent="-342900"/>
            <a:r>
              <a:rPr lang="it-IT" sz="2800" b="1" dirty="0" smtClean="0"/>
              <a:t>TOTALE ENTRATE   € 4.928.330,73</a:t>
            </a:r>
          </a:p>
          <a:p>
            <a:pPr marL="379476" indent="-342900">
              <a:buNone/>
            </a:pPr>
            <a:endParaRPr lang="it-IT" sz="2800" b="1" dirty="0" smtClean="0"/>
          </a:p>
          <a:p>
            <a:pPr marL="379476" indent="-342900"/>
            <a:r>
              <a:rPr lang="it-IT" sz="2800" b="1" dirty="0" smtClean="0"/>
              <a:t>TOTALE SPESE       € 4.928.330,73</a:t>
            </a:r>
          </a:p>
          <a:p>
            <a:pPr marL="493776" indent="-457200"/>
            <a:endParaRPr lang="it-IT" sz="3200" b="1" dirty="0" smtClean="0"/>
          </a:p>
          <a:p>
            <a:pPr marL="493776" indent="-457200"/>
            <a:endParaRPr lang="it-IT" sz="3500" b="1" dirty="0" smtClean="0"/>
          </a:p>
          <a:p>
            <a:pPr marL="36576" indent="0">
              <a:buNone/>
            </a:pPr>
            <a:endParaRPr lang="it-IT" sz="4000" b="1" dirty="0" smtClean="0"/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6" name="Diagramma 5"/>
          <p:cNvGraphicFramePr/>
          <p:nvPr/>
        </p:nvGraphicFramePr>
        <p:xfrm>
          <a:off x="1524000" y="2357430"/>
          <a:ext cx="6096000" cy="3103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25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TRASFERIMENTI IMU/TASI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0470294"/>
              </p:ext>
            </p:extLst>
          </p:nvPr>
        </p:nvGraphicFramePr>
        <p:xfrm>
          <a:off x="928662" y="2285992"/>
          <a:ext cx="7211144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44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LEGGE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BILANCIO 2017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ctr">
              <a:buNone/>
            </a:pPr>
            <a:r>
              <a:rPr lang="it-IT" dirty="0" smtClean="0">
                <a:latin typeface="+mj-lt"/>
              </a:rPr>
              <a:t>VIENE CONFERMATO IL BLOCCO DEI TRIBUTI E DELLE ADDIZIONALI COMUNALI</a:t>
            </a:r>
          </a:p>
          <a:p>
            <a:pPr marL="36576" indent="0">
              <a:buNone/>
            </a:pPr>
            <a:endParaRPr lang="it-IT" dirty="0">
              <a:latin typeface="+mj-lt"/>
            </a:endParaRPr>
          </a:p>
          <a:p>
            <a:pPr marL="36576" indent="0" algn="ctr">
              <a:buNone/>
            </a:pPr>
            <a:r>
              <a:rPr lang="it-IT" dirty="0" smtClean="0">
                <a:latin typeface="+mj-lt"/>
              </a:rPr>
              <a:t>NON RIENTRANO NEL BLOCCO LE ENTRATE PATRIMONIALI E LA TARI</a:t>
            </a:r>
            <a:endParaRPr lang="it-IT" dirty="0">
              <a:latin typeface="+mj-lt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>
          <a:xfrm>
            <a:off x="4860032" y="2132856"/>
            <a:ext cx="3168352" cy="3528393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ctr">
              <a:buNone/>
            </a:pPr>
            <a:r>
              <a:rPr lang="it-IT" sz="2600" dirty="0" smtClean="0">
                <a:latin typeface="+mj-lt"/>
              </a:rPr>
              <a:t>LA DOTAZIONE DEL FONDO </a:t>
            </a:r>
            <a:r>
              <a:rPr lang="it-IT" sz="2600" dirty="0" err="1" smtClean="0">
                <a:latin typeface="+mj-lt"/>
              </a:rPr>
              <a:t>DI</a:t>
            </a:r>
            <a:r>
              <a:rPr lang="it-IT" sz="2600" dirty="0" smtClean="0">
                <a:latin typeface="+mj-lt"/>
              </a:rPr>
              <a:t> SOLIDARIETA’ RIMANE INALTERATA RISPETTO AL 2016 </a:t>
            </a:r>
          </a:p>
          <a:p>
            <a:pPr marL="36576" indent="0" algn="ctr">
              <a:buNone/>
            </a:pPr>
            <a:r>
              <a:rPr lang="it-IT" sz="2600" dirty="0" smtClean="0">
                <a:latin typeface="+mj-lt"/>
              </a:rPr>
              <a:t>SALE AL 40% LA QUOTA DEL FONDO RIPARTITA IN BASE AL FABBISOGNI STANDARD</a:t>
            </a:r>
          </a:p>
          <a:p>
            <a:pPr marL="36576" indent="0" algn="ctr">
              <a:buNone/>
            </a:pPr>
            <a:endParaRPr lang="it-IT" dirty="0"/>
          </a:p>
          <a:p>
            <a:pPr marL="36576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544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TARIFFE TARI – RIPARTIZIONE COSTI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097550529"/>
              </p:ext>
            </p:extLst>
          </p:nvPr>
        </p:nvGraphicFramePr>
        <p:xfrm>
          <a:off x="125963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42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TARIFFE TARI</a:t>
            </a:r>
            <a:endParaRPr lang="it-IT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r>
              <a:rPr lang="it-IT" dirty="0" smtClean="0"/>
              <a:t>CONFERMATA PER IL 2017 METODOLOGIA DI CALCOLO ADOTTATA NEGLI ANNI PRECEDENTI</a:t>
            </a:r>
          </a:p>
          <a:p>
            <a:endParaRPr lang="it-IT" dirty="0"/>
          </a:p>
          <a:p>
            <a:pPr marL="36576" indent="0" algn="ctr">
              <a:buNone/>
            </a:pPr>
            <a:r>
              <a:rPr lang="it-IT" dirty="0" smtClean="0"/>
              <a:t>COSTO TOTALE DA COPRIRE</a:t>
            </a:r>
          </a:p>
          <a:p>
            <a:pPr marL="36576" indent="0" algn="ctr">
              <a:buNone/>
            </a:pPr>
            <a:r>
              <a:rPr lang="it-IT" dirty="0" smtClean="0"/>
              <a:t> = </a:t>
            </a:r>
          </a:p>
          <a:p>
            <a:pPr marL="36576" indent="0" algn="ctr">
              <a:buNone/>
            </a:pPr>
            <a:r>
              <a:rPr lang="it-IT" dirty="0" smtClean="0"/>
              <a:t>€ 720.685,00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44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UTENZE DOMESTICHE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01632"/>
              </p:ext>
            </p:extLst>
          </p:nvPr>
        </p:nvGraphicFramePr>
        <p:xfrm>
          <a:off x="1463675" y="2119313"/>
          <a:ext cx="6196015" cy="257702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39203"/>
                <a:gridCol w="1239203"/>
                <a:gridCol w="1239203"/>
                <a:gridCol w="1239203"/>
                <a:gridCol w="12392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N.</a:t>
                      </a:r>
                      <a:r>
                        <a:rPr lang="it-IT" baseline="0" dirty="0" smtClean="0"/>
                        <a:t> COMP.</a:t>
                      </a:r>
                      <a:endParaRPr lang="it-IT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MQ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2016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2017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Differenza</a:t>
                      </a:r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€ 116,05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€ 114,67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-</a:t>
                      </a:r>
                      <a:r>
                        <a:rPr lang="it-IT" sz="1400" u="none" strike="noStrike" dirty="0">
                          <a:effectLst/>
                        </a:rPr>
                        <a:t>1,39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19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€ 176,55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€ 186,84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€ 10,28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3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€ 191,68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€ 204,88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€ 13,20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4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€ 218,91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€ 237,36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€ 18,45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>
                          <a:effectLst/>
                        </a:rPr>
                        <a:t>5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€ 239,58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€ 262,02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€ 22,44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6 e oltre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100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€ 247,15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€ 271,04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400" u="none" strike="noStrike" dirty="0" smtClean="0">
                          <a:effectLst/>
                        </a:rPr>
                        <a:t>€ 23,89</a:t>
                      </a:r>
                      <a:endParaRPr lang="it-IT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83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ENTRATE EXTRATRIBUTARIE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it-IT" sz="4900" dirty="0" smtClean="0">
                <a:latin typeface="+mj-lt"/>
              </a:rPr>
              <a:t>SERVIZI A DOMANDA INDIVIDUALE </a:t>
            </a:r>
          </a:p>
          <a:p>
            <a:pPr marL="0" lvl="0" indent="0">
              <a:buNone/>
            </a:pPr>
            <a:endParaRPr lang="it-IT" sz="4900" dirty="0" smtClean="0">
              <a:latin typeface="+mj-lt"/>
            </a:endParaRPr>
          </a:p>
          <a:p>
            <a:pPr lvl="0"/>
            <a:r>
              <a:rPr lang="it-IT" sz="4500" dirty="0" smtClean="0">
                <a:latin typeface="+mj-lt"/>
              </a:rPr>
              <a:t>Centro </a:t>
            </a:r>
            <a:r>
              <a:rPr lang="it-IT" sz="4500" dirty="0">
                <a:latin typeface="+mj-lt"/>
              </a:rPr>
              <a:t>estivo scuola materna: incremento 5% delle tariffe 2016 con arrotondamento all’euro</a:t>
            </a:r>
          </a:p>
          <a:p>
            <a:pPr lvl="0"/>
            <a:r>
              <a:rPr lang="it-IT" sz="4500" dirty="0">
                <a:latin typeface="+mj-lt"/>
              </a:rPr>
              <a:t>Refezione scolastica: </a:t>
            </a:r>
            <a:r>
              <a:rPr lang="it-IT" sz="4500" b="1" u="sng" dirty="0">
                <a:solidFill>
                  <a:srgbClr val="FF0000"/>
                </a:solidFill>
                <a:latin typeface="+mj-lt"/>
              </a:rPr>
              <a:t>conferma tariffe 2016 </a:t>
            </a:r>
          </a:p>
          <a:p>
            <a:pPr lvl="0"/>
            <a:r>
              <a:rPr lang="it-IT" sz="4500" dirty="0">
                <a:latin typeface="+mj-lt"/>
              </a:rPr>
              <a:t>Trasporto alunni: incremento 5% delle tariffe 2016 con arrotondamento all’euro</a:t>
            </a:r>
          </a:p>
          <a:p>
            <a:pPr lvl="0"/>
            <a:r>
              <a:rPr lang="it-IT" sz="4500" dirty="0">
                <a:latin typeface="+mj-lt"/>
              </a:rPr>
              <a:t>Assistenza domiciliare: incremento 5% delle tariffe 2016 con arrotondamento ai dieci centesimi</a:t>
            </a:r>
          </a:p>
          <a:p>
            <a:pPr lvl="0"/>
            <a:r>
              <a:rPr lang="it-IT" sz="4500" dirty="0">
                <a:latin typeface="+mj-lt"/>
              </a:rPr>
              <a:t>Servizio integrativo pomeridiano: </a:t>
            </a:r>
            <a:r>
              <a:rPr lang="it-IT" sz="4500" b="1" u="sng" dirty="0">
                <a:solidFill>
                  <a:srgbClr val="FF0000"/>
                </a:solidFill>
                <a:latin typeface="+mj-lt"/>
              </a:rPr>
              <a:t>conferma tariffe 2016 con introduzione di agevolazioni per famiglie con più di 1 figlio utente</a:t>
            </a:r>
          </a:p>
          <a:p>
            <a:pPr lvl="0"/>
            <a:r>
              <a:rPr lang="it-IT" sz="4500" dirty="0">
                <a:latin typeface="+mj-lt"/>
              </a:rPr>
              <a:t>Servizio </a:t>
            </a:r>
            <a:r>
              <a:rPr lang="it-IT" sz="4500" dirty="0" err="1">
                <a:latin typeface="+mj-lt"/>
              </a:rPr>
              <a:t>pre</a:t>
            </a:r>
            <a:r>
              <a:rPr lang="it-IT" sz="4500" dirty="0">
                <a:latin typeface="+mj-lt"/>
              </a:rPr>
              <a:t> –scuola: incremento 5% delle tariffe 2016 con arrotondamento euro</a:t>
            </a:r>
          </a:p>
          <a:p>
            <a:pPr lvl="0"/>
            <a:r>
              <a:rPr lang="it-IT" sz="4500" dirty="0">
                <a:latin typeface="+mj-lt"/>
              </a:rPr>
              <a:t>Telesoccorso: </a:t>
            </a:r>
            <a:r>
              <a:rPr lang="it-IT" sz="4500" b="1" u="sng" dirty="0">
                <a:solidFill>
                  <a:srgbClr val="FF0000"/>
                </a:solidFill>
                <a:latin typeface="+mj-lt"/>
              </a:rPr>
              <a:t>conferma tariffe 2016</a:t>
            </a:r>
          </a:p>
          <a:p>
            <a:pPr marL="36576" indent="0" algn="just">
              <a:buNone/>
            </a:pPr>
            <a:endParaRPr lang="it-IT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ENTRATE EXTRATRIBUTARIE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it-IT" dirty="0" smtClean="0">
                <a:latin typeface="+mj-lt"/>
              </a:rPr>
              <a:t>INCREMENTO 5%</a:t>
            </a:r>
            <a:r>
              <a:rPr lang="it-IT" sz="3600" dirty="0" smtClean="0"/>
              <a:t> </a:t>
            </a:r>
            <a:endParaRPr lang="it-IT" sz="3600" dirty="0" smtClean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580858224"/>
              </p:ext>
            </p:extLst>
          </p:nvPr>
        </p:nvGraphicFramePr>
        <p:xfrm>
          <a:off x="1571604" y="2857496"/>
          <a:ext cx="6096000" cy="296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38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600" y="2564904"/>
            <a:ext cx="7470648" cy="1143000"/>
          </a:xfrm>
        </p:spPr>
        <p:txBody>
          <a:bodyPr>
            <a:noAutofit/>
          </a:bodyPr>
          <a:lstStyle/>
          <a:p>
            <a:r>
              <a:rPr lang="it-IT" sz="7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sz="7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3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1463675" y="1928803"/>
          <a:ext cx="6196013" cy="379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ctr">
              <a:buNone/>
            </a:pPr>
            <a:r>
              <a:rPr lang="it-IT" sz="4400" dirty="0" smtClean="0">
                <a:latin typeface="+mj-lt"/>
              </a:rPr>
              <a:t>ACQUISTO DI BENI E SERVIZI</a:t>
            </a:r>
          </a:p>
          <a:p>
            <a:pPr marL="36576" indent="0" algn="ctr">
              <a:buNone/>
            </a:pPr>
            <a:r>
              <a:rPr lang="it-IT" sz="4400" dirty="0" smtClean="0">
                <a:latin typeface="+mj-lt"/>
              </a:rPr>
              <a:t>Comprende tutte le spese relative all’attività istituzionale dell’ente:</a:t>
            </a:r>
          </a:p>
          <a:p>
            <a:r>
              <a:rPr lang="it-IT" sz="4400" dirty="0" smtClean="0">
                <a:latin typeface="+mj-lt"/>
              </a:rPr>
              <a:t>utenze immobili comunali (municipio, scuole , impianti sportivi, biblioteca, minialloggi, centro anziani)</a:t>
            </a:r>
          </a:p>
          <a:p>
            <a:r>
              <a:rPr lang="it-IT" sz="4400" dirty="0" smtClean="0">
                <a:latin typeface="+mj-lt"/>
              </a:rPr>
              <a:t>Interventi per la manutenzione degli immobili (strade, verde, scuole)</a:t>
            </a:r>
          </a:p>
          <a:p>
            <a:r>
              <a:rPr lang="it-IT" sz="4400" dirty="0" smtClean="0">
                <a:latin typeface="+mj-lt"/>
              </a:rPr>
              <a:t>Servizi scolastici (trasporto, </a:t>
            </a:r>
            <a:r>
              <a:rPr lang="it-IT" sz="4400" dirty="0" err="1" smtClean="0">
                <a:latin typeface="+mj-lt"/>
              </a:rPr>
              <a:t>pre</a:t>
            </a:r>
            <a:r>
              <a:rPr lang="it-IT" sz="4400" dirty="0" smtClean="0">
                <a:latin typeface="+mj-lt"/>
              </a:rPr>
              <a:t>/post scuola, servizio integrativo pomeridiano, refezione scolastica, assistenza sul pulmino, assistenza scolastica)</a:t>
            </a:r>
          </a:p>
          <a:p>
            <a:r>
              <a:rPr lang="it-IT" sz="4400" dirty="0" smtClean="0">
                <a:latin typeface="+mj-lt"/>
              </a:rPr>
              <a:t>Servizi sociali (assistenza domiciliare, ricovero minori in comunità)</a:t>
            </a:r>
          </a:p>
          <a:p>
            <a:r>
              <a:rPr lang="it-IT" sz="4400" dirty="0" smtClean="0">
                <a:latin typeface="+mj-lt"/>
              </a:rPr>
              <a:t>Spese raccolta e smaltimento rifiut</a:t>
            </a:r>
            <a:r>
              <a:rPr lang="it-IT" sz="4400" dirty="0" smtClean="0"/>
              <a:t>i</a:t>
            </a:r>
          </a:p>
          <a:p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endParaRPr lang="it-IT" sz="4400" dirty="0" smtClean="0"/>
          </a:p>
        </p:txBody>
      </p:sp>
    </p:spTree>
    <p:extLst>
      <p:ext uri="{BB962C8B-B14F-4D97-AF65-F5344CB8AC3E}">
        <p14:creationId xmlns:p14="http://schemas.microsoft.com/office/powerpoint/2010/main" val="17358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ctr">
              <a:buNone/>
            </a:pPr>
            <a:r>
              <a:rPr lang="it-IT" sz="4400" dirty="0" smtClean="0">
                <a:latin typeface="+mj-lt"/>
              </a:rPr>
              <a:t>TRASFERIMENTI</a:t>
            </a:r>
          </a:p>
          <a:p>
            <a:pPr marL="36576" indent="0" algn="ctr">
              <a:buNone/>
            </a:pPr>
            <a:r>
              <a:rPr lang="it-IT" sz="4400" dirty="0" smtClean="0">
                <a:latin typeface="+mj-lt"/>
              </a:rPr>
              <a:t>Comprende tutte le spese relative all’attività istituzionale dell’ente:</a:t>
            </a:r>
          </a:p>
          <a:p>
            <a:r>
              <a:rPr lang="it-IT" sz="4400" dirty="0" smtClean="0">
                <a:latin typeface="+mj-lt"/>
              </a:rPr>
              <a:t>Contributi per il funzionamento della scuola</a:t>
            </a:r>
          </a:p>
          <a:p>
            <a:r>
              <a:rPr lang="it-IT" sz="4400" dirty="0" smtClean="0">
                <a:latin typeface="+mj-lt"/>
              </a:rPr>
              <a:t>Trasferimento al Comune di Pavia per il servizio di mobilità</a:t>
            </a:r>
          </a:p>
          <a:p>
            <a:r>
              <a:rPr lang="it-IT" sz="4400" dirty="0" smtClean="0">
                <a:latin typeface="+mj-lt"/>
              </a:rPr>
              <a:t>Contributi alle società sportive</a:t>
            </a:r>
          </a:p>
          <a:p>
            <a:r>
              <a:rPr lang="it-IT" sz="4400" dirty="0" smtClean="0">
                <a:latin typeface="+mj-lt"/>
              </a:rPr>
              <a:t>Interventi assistenziali alle famiglie</a:t>
            </a:r>
          </a:p>
          <a:p>
            <a:r>
              <a:rPr lang="it-IT" sz="4400" dirty="0" smtClean="0">
                <a:latin typeface="+mj-lt"/>
              </a:rPr>
              <a:t>Contributo per il funzionamento del Centro anziani</a:t>
            </a:r>
          </a:p>
          <a:p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endParaRPr lang="it-IT" sz="4400" dirty="0" smtClean="0"/>
          </a:p>
        </p:txBody>
      </p:sp>
    </p:spTree>
    <p:extLst>
      <p:ext uri="{BB962C8B-B14F-4D97-AF65-F5344CB8AC3E}">
        <p14:creationId xmlns:p14="http://schemas.microsoft.com/office/powerpoint/2010/main" val="33106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ctr">
              <a:buNone/>
            </a:pPr>
            <a:r>
              <a:rPr lang="it-IT" sz="2100" dirty="0" smtClean="0">
                <a:latin typeface="+mj-lt"/>
              </a:rPr>
              <a:t>INTERESSI PASSIVI </a:t>
            </a:r>
          </a:p>
          <a:p>
            <a:pPr marL="36576" indent="0" algn="ctr">
              <a:buNone/>
            </a:pPr>
            <a:r>
              <a:rPr lang="it-IT" sz="2100" dirty="0" smtClean="0">
                <a:latin typeface="+mj-lt"/>
              </a:rPr>
              <a:t>Comprendono le spese per gli interessi sui mutui in essere</a:t>
            </a:r>
          </a:p>
          <a:p>
            <a:pPr>
              <a:buNone/>
            </a:pPr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endParaRPr lang="it-IT" sz="4400" dirty="0" smtClean="0"/>
          </a:p>
        </p:txBody>
      </p:sp>
    </p:spTree>
    <p:extLst>
      <p:ext uri="{BB962C8B-B14F-4D97-AF65-F5344CB8AC3E}">
        <p14:creationId xmlns:p14="http://schemas.microsoft.com/office/powerpoint/2010/main" val="13337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LEGGE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BILANCIO 2017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ctr">
              <a:buNone/>
            </a:pPr>
            <a:r>
              <a:rPr lang="it-IT" dirty="0" smtClean="0">
                <a:latin typeface="+mj-lt"/>
              </a:rPr>
              <a:t>CONFERMATO IL NUOVO VINCOLO </a:t>
            </a:r>
            <a:r>
              <a:rPr lang="it-IT" dirty="0" err="1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FINANZA PUBBLICA CHIAMATO </a:t>
            </a:r>
          </a:p>
          <a:p>
            <a:pPr marL="36576" indent="0" algn="ctr">
              <a:buNone/>
            </a:pPr>
            <a:endParaRPr lang="it-IT" dirty="0" smtClean="0">
              <a:latin typeface="+mj-lt"/>
            </a:endParaRPr>
          </a:p>
          <a:p>
            <a:pPr marL="36576" indent="0" algn="ctr">
              <a:buNone/>
            </a:pPr>
            <a:r>
              <a:rPr lang="it-IT" b="1" dirty="0" smtClean="0">
                <a:latin typeface="+mj-lt"/>
              </a:rPr>
              <a:t>PAREGGIO </a:t>
            </a:r>
            <a:r>
              <a:rPr lang="it-IT" b="1" dirty="0" err="1" smtClean="0">
                <a:latin typeface="+mj-lt"/>
              </a:rPr>
              <a:t>DI</a:t>
            </a:r>
            <a:r>
              <a:rPr lang="it-IT" b="1" dirty="0" smtClean="0">
                <a:latin typeface="+mj-lt"/>
              </a:rPr>
              <a:t> BILANCIO</a:t>
            </a:r>
          </a:p>
          <a:p>
            <a:pPr marL="36576" indent="0">
              <a:buNone/>
            </a:pPr>
            <a:endParaRPr lang="it-IT" dirty="0" smtClean="0">
              <a:latin typeface="+mj-lt"/>
            </a:endParaRPr>
          </a:p>
          <a:p>
            <a:pPr marL="36576" indent="0" algn="ctr">
              <a:buNone/>
            </a:pPr>
            <a:r>
              <a:rPr lang="it-IT" dirty="0" smtClean="0">
                <a:latin typeface="+mj-lt"/>
              </a:rPr>
              <a:t>CHE SOSTITUISCE IL PRECEDENTE PATTO </a:t>
            </a:r>
            <a:r>
              <a:rPr lang="it-IT" dirty="0" err="1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STABILITA</a:t>
            </a:r>
            <a:r>
              <a:rPr lang="it-IT" dirty="0" smtClean="0"/>
              <a:t>’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quarter" idx="14"/>
          </p:nvPr>
        </p:nvSpPr>
        <p:spPr>
          <a:xfrm>
            <a:off x="5076056" y="2132856"/>
            <a:ext cx="3024336" cy="3600400"/>
          </a:xfrm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ctr">
              <a:buNone/>
            </a:pPr>
            <a:r>
              <a:rPr lang="it-IT" dirty="0" smtClean="0">
                <a:latin typeface="+mj-lt"/>
              </a:rPr>
              <a:t>CONFERMATA LA POSSIBILITA’ DI APPLICARE UNA QUOTA DI AVANZO DI AMMINISTRAZIONE PARI AL </a:t>
            </a:r>
          </a:p>
          <a:p>
            <a:pPr marL="36576" indent="0" algn="ctr">
              <a:buNone/>
            </a:pPr>
            <a:r>
              <a:rPr lang="it-IT" dirty="0" smtClean="0">
                <a:latin typeface="+mj-lt"/>
              </a:rPr>
              <a:t>FONDO CREDITI DI DUBBIA ESIGIBILITA’ + QUOTA RIMBORSO MUTUI</a:t>
            </a:r>
          </a:p>
          <a:p>
            <a:pPr marL="36576" indent="0" algn="ctr">
              <a:buNone/>
            </a:pPr>
            <a:endParaRPr lang="it-IT" dirty="0"/>
          </a:p>
          <a:p>
            <a:pPr marL="36576" indent="0" algn="ctr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544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 marL="36576" indent="0" algn="just">
              <a:buNone/>
            </a:pPr>
            <a:r>
              <a:rPr lang="it-IT" sz="4400" dirty="0" smtClean="0">
                <a:latin typeface="+mj-lt"/>
              </a:rPr>
              <a:t>ALTRE SPESE CORRENTI</a:t>
            </a:r>
          </a:p>
          <a:p>
            <a:pPr marL="36576" indent="0" algn="just">
              <a:buNone/>
            </a:pPr>
            <a:endParaRPr lang="it-IT" sz="4400" dirty="0" smtClean="0">
              <a:latin typeface="+mj-lt"/>
            </a:endParaRPr>
          </a:p>
          <a:p>
            <a:pPr algn="just"/>
            <a:r>
              <a:rPr lang="it-IT" sz="4400" dirty="0" smtClean="0">
                <a:latin typeface="+mj-lt"/>
              </a:rPr>
              <a:t>FONDO CREDITI DUBBIA ESIGIBILITA’ necessario per sterilizzare gli effetti della mancata riscossione delle entrate (tassa rifiuti, sanzioni codice della strada, servizi a domanda individuale, recupero evasione) € 144.862,00</a:t>
            </a:r>
          </a:p>
          <a:p>
            <a:pPr algn="just"/>
            <a:r>
              <a:rPr lang="it-IT" sz="4500" dirty="0" smtClean="0">
                <a:latin typeface="+mj-lt"/>
              </a:rPr>
              <a:t>FONDO DI RISERVA : per fronteggiare situazioni impreviste </a:t>
            </a:r>
          </a:p>
          <a:p>
            <a:pPr algn="just"/>
            <a:r>
              <a:rPr lang="it-IT" sz="4500" dirty="0" smtClean="0">
                <a:latin typeface="+mj-lt"/>
              </a:rPr>
              <a:t>FONDO PLURIENNALE VINCOLATO: posta contabile che evidenzia le spese dell’anno che saranno esigibili negli anni successivi.</a:t>
            </a:r>
          </a:p>
          <a:p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endParaRPr lang="it-IT" sz="4400" dirty="0" smtClean="0"/>
          </a:p>
        </p:txBody>
      </p:sp>
    </p:spTree>
    <p:extLst>
      <p:ext uri="{BB962C8B-B14F-4D97-AF65-F5344CB8AC3E}">
        <p14:creationId xmlns:p14="http://schemas.microsoft.com/office/powerpoint/2010/main" val="18494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>
              <a:buNone/>
            </a:pPr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endParaRPr lang="it-IT" sz="4400" dirty="0" smtClean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3069857746"/>
              </p:ext>
            </p:extLst>
          </p:nvPr>
        </p:nvGraphicFramePr>
        <p:xfrm>
          <a:off x="1500166" y="1857364"/>
          <a:ext cx="628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4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>
              <a:buNone/>
            </a:pPr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endParaRPr lang="it-IT" sz="4400" dirty="0" smtClean="0"/>
          </a:p>
        </p:txBody>
      </p:sp>
      <p:graphicFrame>
        <p:nvGraphicFramePr>
          <p:cNvPr id="4" name="Diagramma 3"/>
          <p:cNvGraphicFramePr/>
          <p:nvPr/>
        </p:nvGraphicFramePr>
        <p:xfrm>
          <a:off x="1500166" y="1857364"/>
          <a:ext cx="628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4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SPESA CORRENTE</a:t>
            </a:r>
            <a:endParaRPr lang="it-IT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endParaRPr lang="it-IT" dirty="0" smtClean="0"/>
          </a:p>
          <a:p>
            <a:pPr>
              <a:buNone/>
            </a:pPr>
            <a:endParaRPr lang="it-IT" sz="4400" dirty="0" smtClean="0"/>
          </a:p>
          <a:p>
            <a:endParaRPr lang="it-IT" sz="4400" dirty="0" smtClean="0"/>
          </a:p>
          <a:p>
            <a:endParaRPr lang="it-IT" sz="4400" dirty="0" smtClean="0"/>
          </a:p>
          <a:p>
            <a:pPr algn="ctr"/>
            <a:endParaRPr lang="it-IT" sz="4400" dirty="0" smtClean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264278757"/>
              </p:ext>
            </p:extLst>
          </p:nvPr>
        </p:nvGraphicFramePr>
        <p:xfrm>
          <a:off x="1500166" y="1857364"/>
          <a:ext cx="62865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946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INVESTIMENTI</a:t>
            </a:r>
            <a:endParaRPr lang="it-IT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it-IT" sz="3600" dirty="0" smtClean="0">
                <a:latin typeface="+mj-lt"/>
              </a:rPr>
              <a:t>POSSIBILITA’ DOPO L’APPROVAZIONE DEL RENDICONTO 2016 DI UTILIZZARE AVANZO DI AMMINISTRAZIONE PER CIRCA  € 290.000,00</a:t>
            </a:r>
          </a:p>
        </p:txBody>
      </p:sp>
    </p:spTree>
    <p:extLst>
      <p:ext uri="{BB962C8B-B14F-4D97-AF65-F5344CB8AC3E}">
        <p14:creationId xmlns:p14="http://schemas.microsoft.com/office/powerpoint/2010/main" val="31579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INVESTIMENTI</a:t>
            </a:r>
            <a:endParaRPr lang="it-IT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" indent="0" algn="ctr">
              <a:buNone/>
            </a:pPr>
            <a:r>
              <a:rPr lang="it-IT" sz="3600" dirty="0" smtClean="0">
                <a:latin typeface="+mj-lt"/>
              </a:rPr>
              <a:t>TALE POSSIBILITA’ CONSENTIRA’ ALL’ENTE DI REALIZZARE GLI INVESTIMENTI PREVISTI ANCHE IN CASO DI MANCATA REALIZZAZIONE DI ALCUNE ENTRATE</a:t>
            </a:r>
          </a:p>
        </p:txBody>
      </p:sp>
    </p:spTree>
    <p:extLst>
      <p:ext uri="{BB962C8B-B14F-4D97-AF65-F5344CB8AC3E}">
        <p14:creationId xmlns:p14="http://schemas.microsoft.com/office/powerpoint/2010/main" val="38975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2348880"/>
            <a:ext cx="7467600" cy="1143000"/>
          </a:xfrm>
        </p:spPr>
        <p:txBody>
          <a:bodyPr/>
          <a:lstStyle/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PAREGGIO DI BILANCIO </a:t>
            </a:r>
            <a:endParaRPr lang="it-I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142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PAREGGIO DI BILANCIO 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6576" indent="0">
              <a:buNone/>
            </a:pPr>
            <a:r>
              <a:rPr lang="it-IT" dirty="0" smtClean="0">
                <a:latin typeface="+mj-lt"/>
              </a:rPr>
              <a:t>LA LEGGE DI STABILITA’ 2016 HA MANDATO IN SOFFITTA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 PATTO DI STABILITA</a:t>
            </a:r>
            <a:r>
              <a:rPr lang="it-IT" dirty="0" smtClean="0">
                <a:latin typeface="+mj-lt"/>
              </a:rPr>
              <a:t>’ ED INTRODUCE IL NUOVO VINCOLO DI FINANZA PUBBLICA CHIAMATO</a:t>
            </a:r>
          </a:p>
          <a:p>
            <a:pPr marL="36576" indent="0">
              <a:buNone/>
            </a:pPr>
            <a:endParaRPr lang="it-IT" dirty="0"/>
          </a:p>
          <a:p>
            <a:pPr marL="36576" indent="0">
              <a:buNone/>
            </a:pPr>
            <a:r>
              <a:rPr lang="it-IT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SALDO FINALE DI COMPETENZA POTENZIATA NON NEGATIVO = PAREGGIO DI BILANCIO </a:t>
            </a:r>
          </a:p>
          <a:p>
            <a:pPr marL="36576" indent="0">
              <a:buNone/>
            </a:pPr>
            <a:endParaRPr lang="it-IT" sz="3200" dirty="0"/>
          </a:p>
          <a:p>
            <a:pPr marL="36576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359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PAREGGIO DI BILANCIO 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endParaRPr lang="it-IT" dirty="0"/>
          </a:p>
          <a:p>
            <a:pPr marL="36576" indent="0">
              <a:buNone/>
            </a:pPr>
            <a:r>
              <a:rPr lang="it-IT" dirty="0" smtClean="0">
                <a:latin typeface="+mj-lt"/>
              </a:rPr>
              <a:t>TUTTI GLI ENTI LOCALI DEVONO GARANTIRE UN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SALDO NON NEGATIVO</a:t>
            </a:r>
            <a:r>
              <a:rPr lang="it-IT" dirty="0" smtClean="0">
                <a:latin typeface="+mj-lt"/>
              </a:rPr>
              <a:t> IN TERMINI DI COMPETENZA TRA LE ENTRATE FINALI E LE SPESE FINALI</a:t>
            </a:r>
          </a:p>
          <a:p>
            <a:pPr marL="36576" indent="0">
              <a:buNone/>
            </a:pPr>
            <a:r>
              <a:rPr lang="it-IT" dirty="0" smtClean="0">
                <a:latin typeface="+mj-lt"/>
              </a:rPr>
              <a:t>VANTAGGI:</a:t>
            </a:r>
          </a:p>
          <a:p>
            <a:r>
              <a:rPr lang="it-IT" dirty="0" smtClean="0">
                <a:latin typeface="+mj-lt"/>
              </a:rPr>
              <a:t>POSSIBILITA’ </a:t>
            </a:r>
            <a:r>
              <a:rPr lang="it-IT" dirty="0" err="1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APPLICARE L’AVANZO ACCUMULATO NEL CORSO DEGLI ANNI</a:t>
            </a:r>
          </a:p>
          <a:p>
            <a:r>
              <a:rPr lang="it-IT" dirty="0" smtClean="0">
                <a:latin typeface="+mj-lt"/>
              </a:rPr>
              <a:t>PROGRAMMAZIONE PLURIENNALE DEGLI INVESTIMENTI </a:t>
            </a:r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endParaRPr lang="it-IT" dirty="0"/>
          </a:p>
          <a:p>
            <a:pPr marL="36576" indent="0">
              <a:buNone/>
            </a:pPr>
            <a:endParaRPr lang="it-IT" sz="3200" dirty="0"/>
          </a:p>
          <a:p>
            <a:pPr marL="36576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67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PAREGGIO DI BILANCIO 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endParaRPr lang="it-IT" dirty="0"/>
          </a:p>
          <a:p>
            <a:pPr marL="36576" indent="0">
              <a:buNone/>
            </a:pPr>
            <a:r>
              <a:rPr lang="it-IT" dirty="0" smtClean="0">
                <a:latin typeface="+mj-lt"/>
              </a:rPr>
              <a:t>TUTTI GLI ENTI LOCALI DEVONO GARANTIRE UN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SALDO NON NEGATIVO</a:t>
            </a:r>
            <a:r>
              <a:rPr lang="it-IT" dirty="0" smtClean="0">
                <a:latin typeface="+mj-lt"/>
              </a:rPr>
              <a:t> IN TERMINI DI COMPETENZA TRA LE ENTRATE FINALI E LE SPESE FINALI</a:t>
            </a:r>
          </a:p>
          <a:p>
            <a:pPr marL="36576" indent="0">
              <a:buNone/>
            </a:pPr>
            <a:r>
              <a:rPr lang="it-IT" dirty="0" smtClean="0">
                <a:latin typeface="+mj-lt"/>
              </a:rPr>
              <a:t>VANTAGGI:</a:t>
            </a:r>
          </a:p>
          <a:p>
            <a:r>
              <a:rPr lang="it-IT" dirty="0" smtClean="0">
                <a:latin typeface="+mj-lt"/>
              </a:rPr>
              <a:t>POSSIBILITA’ </a:t>
            </a:r>
            <a:r>
              <a:rPr lang="it-IT" dirty="0" err="1" smtClean="0">
                <a:latin typeface="+mj-lt"/>
              </a:rPr>
              <a:t>DI</a:t>
            </a:r>
            <a:r>
              <a:rPr lang="it-IT" dirty="0" smtClean="0">
                <a:latin typeface="+mj-lt"/>
              </a:rPr>
              <a:t> APPLICARE L’AVANZO ACCUMULATO NEL CORSO DEGLI ANNI</a:t>
            </a:r>
          </a:p>
          <a:p>
            <a:r>
              <a:rPr lang="it-IT" dirty="0" smtClean="0">
                <a:latin typeface="+mj-lt"/>
              </a:rPr>
              <a:t>PROGRAMMAZIONE PLURIENNALE DEGLI INVESTIMENTI </a:t>
            </a:r>
          </a:p>
          <a:p>
            <a:pPr marL="36576" indent="0">
              <a:buNone/>
            </a:pPr>
            <a:endParaRPr lang="it-IT" dirty="0" smtClean="0"/>
          </a:p>
          <a:p>
            <a:pPr marL="36576" indent="0">
              <a:buNone/>
            </a:pPr>
            <a:endParaRPr lang="it-IT" dirty="0"/>
          </a:p>
          <a:p>
            <a:pPr marL="36576" indent="0">
              <a:buNone/>
            </a:pPr>
            <a:endParaRPr lang="it-IT" sz="3200" dirty="0"/>
          </a:p>
          <a:p>
            <a:pPr marL="36576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8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668216" cy="2376264"/>
          </a:xfrm>
        </p:spPr>
        <p:txBody>
          <a:bodyPr/>
          <a:lstStyle/>
          <a:p>
            <a:r>
              <a:rPr lang="it-IT" sz="4800" b="1" dirty="0">
                <a:solidFill>
                  <a:schemeClr val="accent1">
                    <a:lumMod val="75000"/>
                  </a:schemeClr>
                </a:solidFill>
              </a:rPr>
              <a:t>IL </a:t>
            </a: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BILANCIO DI </a:t>
            </a: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CAVA </a:t>
            </a:r>
            <a:r>
              <a:rPr lang="it-IT" sz="4800" b="1" dirty="0" smtClean="0">
                <a:solidFill>
                  <a:schemeClr val="accent1">
                    <a:lumMod val="75000"/>
                  </a:schemeClr>
                </a:solidFill>
              </a:rPr>
              <a:t>MANARA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DATI PRECONSUNTIVO </a:t>
            </a:r>
            <a:r>
              <a:rPr lang="it-IT" dirty="0" smtClean="0">
                <a:solidFill>
                  <a:srgbClr val="FFC000"/>
                </a:solidFill>
              </a:rPr>
              <a:t>2016</a:t>
            </a:r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it-IT" sz="3600" dirty="0" smtClean="0"/>
          </a:p>
          <a:p>
            <a:pPr marL="36576" indent="0" algn="ctr">
              <a:buNone/>
            </a:pPr>
            <a:r>
              <a:rPr lang="it-IT" sz="4000" dirty="0" smtClean="0"/>
              <a:t>AVANZO PRESUNTO GESTIONE </a:t>
            </a:r>
            <a:r>
              <a:rPr lang="it-IT" sz="4000" dirty="0" smtClean="0"/>
              <a:t>2016</a:t>
            </a:r>
            <a:endParaRPr lang="it-IT" sz="4000" dirty="0" smtClean="0"/>
          </a:p>
          <a:p>
            <a:pPr marL="36576" indent="0" algn="ctr">
              <a:buNone/>
            </a:pPr>
            <a:r>
              <a:rPr lang="it-IT" sz="4000" dirty="0" smtClean="0"/>
              <a:t>=</a:t>
            </a:r>
          </a:p>
          <a:p>
            <a:pPr marL="36576" indent="0" algn="ctr">
              <a:buNone/>
            </a:pPr>
            <a:r>
              <a:rPr lang="it-IT" sz="4000" dirty="0" smtClean="0"/>
              <a:t>€ </a:t>
            </a:r>
            <a:r>
              <a:rPr lang="it-IT" sz="4000" dirty="0" smtClean="0"/>
              <a:t>1.612.608,87</a:t>
            </a:r>
            <a:endParaRPr lang="it-IT" sz="4000" dirty="0" smtClean="0"/>
          </a:p>
        </p:txBody>
      </p:sp>
    </p:spTree>
    <p:extLst>
      <p:ext uri="{BB962C8B-B14F-4D97-AF65-F5344CB8AC3E}">
        <p14:creationId xmlns:p14="http://schemas.microsoft.com/office/powerpoint/2010/main" val="3554620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C000"/>
                </a:solidFill>
              </a:rPr>
              <a:t>DATI PRECONSUNTIVO </a:t>
            </a:r>
            <a:r>
              <a:rPr lang="it-IT" dirty="0" smtClean="0">
                <a:solidFill>
                  <a:srgbClr val="FFC000"/>
                </a:solidFill>
              </a:rPr>
              <a:t>2016</a:t>
            </a:r>
            <a:endParaRPr lang="it-IT" dirty="0">
              <a:solidFill>
                <a:srgbClr val="FFC000"/>
              </a:solidFill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72492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20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STRATEGICI MANDATO ELETTORALE</a:t>
            </a:r>
            <a:endParaRPr lang="it-IT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192293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OBIETTIVI STRATEGICI 2017-2019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500166" y="17144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PARTECIPATIVO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val="70931452"/>
              </p:ext>
            </p:extLst>
          </p:nvPr>
        </p:nvGraphicFramePr>
        <p:xfrm>
          <a:off x="1524000" y="2071678"/>
          <a:ext cx="6048396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BILANCIO PARTECIPATIVO</a:t>
            </a:r>
            <a:endParaRPr lang="it-IT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endParaRPr lang="it-IT" sz="3200" b="1" dirty="0" smtClean="0"/>
          </a:p>
          <a:p>
            <a:pPr marL="36576" indent="0">
              <a:buNone/>
            </a:pPr>
            <a:endParaRPr lang="it-IT" sz="3200" b="1" dirty="0"/>
          </a:p>
          <a:p>
            <a:pPr marL="36576" indent="0" algn="ctr">
              <a:buNone/>
            </a:pPr>
            <a:r>
              <a:rPr lang="it-IT" sz="3600" b="1" dirty="0" smtClean="0">
                <a:latin typeface="+mj-lt"/>
              </a:rPr>
              <a:t>IN CHE COSA CONSISTE?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9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tina da disegno">
  <a:themeElements>
    <a:clrScheme name="Puntina da diseg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tina da disegno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tina da diseg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1328</TotalTime>
  <Words>1373</Words>
  <Application>Microsoft Office PowerPoint</Application>
  <PresentationFormat>Presentazione su schermo (4:3)</PresentationFormat>
  <Paragraphs>457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51</vt:i4>
      </vt:variant>
    </vt:vector>
  </HeadingPairs>
  <TitlesOfParts>
    <vt:vector size="52" baseType="lpstr">
      <vt:lpstr>Puntina da disegno</vt:lpstr>
      <vt:lpstr>Bilancio di previsione 2017_2019</vt:lpstr>
      <vt:lpstr>IL CONTESTO NORMATIVO</vt:lpstr>
      <vt:lpstr>LA LEGGE DI BILANCIO 2017</vt:lpstr>
      <vt:lpstr>LA LEGGE DI BILANCIO 2017</vt:lpstr>
      <vt:lpstr>IL BILANCIO DI  CAVA MANARA</vt:lpstr>
      <vt:lpstr>OBIETTIVI STRATEGICI MANDATO ELETTORALE</vt:lpstr>
      <vt:lpstr>OBIETTIVI STRATEGICI 2017-2019</vt:lpstr>
      <vt:lpstr>BILANCIO PARTECIPATIVO</vt:lpstr>
      <vt:lpstr>BILANCIO PARTECIPATIVO</vt:lpstr>
      <vt:lpstr>BILANCIO PARTECIPATIVO</vt:lpstr>
      <vt:lpstr>BILANCIO PARTECIPATIVO</vt:lpstr>
      <vt:lpstr>BILANCIO PARTECIPATIVO</vt:lpstr>
      <vt:lpstr>BILANCIO PARTECIPATIVO</vt:lpstr>
      <vt:lpstr>BILANCIO PARTECIPATIVO</vt:lpstr>
      <vt:lpstr>GLOBAL SERVICE</vt:lpstr>
      <vt:lpstr>GLOBAL SERVICE</vt:lpstr>
      <vt:lpstr>GLOBAL SERVICE</vt:lpstr>
      <vt:lpstr>GLOBAL SERVICE</vt:lpstr>
      <vt:lpstr>GLOBAL SERVICE: OBIETTIVO</vt:lpstr>
      <vt:lpstr>GLOBAL SERVICE: OBIETTIVO</vt:lpstr>
      <vt:lpstr>GLOBAL SERVICE: OBIETTIVO</vt:lpstr>
      <vt:lpstr>INVESTIMENTI</vt:lpstr>
      <vt:lpstr>INVESTIMENTI</vt:lpstr>
      <vt:lpstr>ALTRE SPESE INVESTIMENTO </vt:lpstr>
      <vt:lpstr>INVESTIMENTI ILLUMINAZIONE PUBBLICA</vt:lpstr>
      <vt:lpstr>LE CIFRE DEL BILANCIO</vt:lpstr>
      <vt:lpstr>LE CIFRE DEL BILANCIO</vt:lpstr>
      <vt:lpstr>LE ENTRATE CORRENTI</vt:lpstr>
      <vt:lpstr>TRASFERIMENTI IMU/TASI</vt:lpstr>
      <vt:lpstr>TARIFFE TARI – RIPARTIZIONE COSTI</vt:lpstr>
      <vt:lpstr>TARIFFE TARI</vt:lpstr>
      <vt:lpstr>UTENZE DOMESTICHE</vt:lpstr>
      <vt:lpstr>ENTRATE EXTRATRIBUTARIE</vt:lpstr>
      <vt:lpstr>ENTRATE EXTRATRIBUTARIE</vt:lpstr>
      <vt:lpstr>LA SPESA CORRENTE</vt:lpstr>
      <vt:lpstr>LA SPESA CORRENTE</vt:lpstr>
      <vt:lpstr>LA SPESA CORRENTE</vt:lpstr>
      <vt:lpstr>LA SPESA CORRENTE</vt:lpstr>
      <vt:lpstr>LA SPESA CORRENTE</vt:lpstr>
      <vt:lpstr>LA SPESA CORRENTE</vt:lpstr>
      <vt:lpstr>LA SPESA CORRENTE</vt:lpstr>
      <vt:lpstr>LA SPESA CORRENTE</vt:lpstr>
      <vt:lpstr>LA SPESA CORRENTE</vt:lpstr>
      <vt:lpstr>INVESTIMENTI</vt:lpstr>
      <vt:lpstr>INVESTIMENTI</vt:lpstr>
      <vt:lpstr>PAREGGIO DI BILANCIO </vt:lpstr>
      <vt:lpstr>PAREGGIO DI BILANCIO </vt:lpstr>
      <vt:lpstr>PAREGGIO DI BILANCIO </vt:lpstr>
      <vt:lpstr>PAREGGIO DI BILANCIO </vt:lpstr>
      <vt:lpstr>DATI PRECONSUNTIVO 2016</vt:lpstr>
      <vt:lpstr>DATI PRECONSUNTIVO 2016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Bilancio di previsione 2016_2018</dc:title>
  <dc:creator>Mony</dc:creator>
  <cp:lastModifiedBy>Monica Gatti</cp:lastModifiedBy>
  <cp:revision>148</cp:revision>
  <cp:lastPrinted>2017-03-04T10:13:22Z</cp:lastPrinted>
  <dcterms:created xsi:type="dcterms:W3CDTF">2016-04-21T19:30:47Z</dcterms:created>
  <dcterms:modified xsi:type="dcterms:W3CDTF">2017-03-04T10:13:56Z</dcterms:modified>
</cp:coreProperties>
</file>