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</p:sldIdLst>
  <p:sldSz cx="6858000" cy="9144000" type="screen4x3"/>
  <p:notesSz cx="6797675" cy="9928225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D4B07"/>
    <a:srgbClr val="CC0000"/>
    <a:srgbClr val="00CC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0909" autoAdjust="0"/>
  </p:normalViewPr>
  <p:slideViewPr>
    <p:cSldViewPr>
      <p:cViewPr varScale="1">
        <p:scale>
          <a:sx n="79" d="100"/>
          <a:sy n="79" d="100"/>
        </p:scale>
        <p:origin x="3108" y="150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514350" y="2840568"/>
            <a:ext cx="5829300" cy="1960033"/>
          </a:xfrm>
        </p:spPr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028700" y="5181600"/>
            <a:ext cx="4800600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055F8-1D02-4417-9241-55C834FD9970}" type="datetimeFigureOut">
              <a:rPr lang="it-IT" smtClean="0"/>
              <a:pPr/>
              <a:t>31/03/2025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055F8-1D02-4417-9241-55C834FD9970}" type="datetimeFigureOut">
              <a:rPr lang="it-IT" smtClean="0"/>
              <a:pPr/>
              <a:t>31/03/2025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4972050" y="366185"/>
            <a:ext cx="1543050" cy="7802033"/>
          </a:xfrm>
        </p:spPr>
        <p:txBody>
          <a:bodyPr vert="eaVert"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342900" y="366185"/>
            <a:ext cx="4514850" cy="7802033"/>
          </a:xfrm>
        </p:spPr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055F8-1D02-4417-9241-55C834FD9970}" type="datetimeFigureOut">
              <a:rPr lang="it-IT" smtClean="0"/>
              <a:pPr/>
              <a:t>31/03/2025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055F8-1D02-4417-9241-55C834FD9970}" type="datetimeFigureOut">
              <a:rPr lang="it-IT" smtClean="0"/>
              <a:pPr/>
              <a:t>31/03/2025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541735" y="5875867"/>
            <a:ext cx="5829300" cy="18161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541735" y="3875618"/>
            <a:ext cx="5829300" cy="200024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055F8-1D02-4417-9241-55C834FD9970}" type="datetimeFigureOut">
              <a:rPr lang="it-IT" smtClean="0"/>
              <a:pPr/>
              <a:t>31/03/2025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342900" y="2133601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3486150" y="2133601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055F8-1D02-4417-9241-55C834FD9970}" type="datetimeFigureOut">
              <a:rPr lang="it-IT" smtClean="0"/>
              <a:pPr/>
              <a:t>31/03/2025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342900" y="2046817"/>
            <a:ext cx="303014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342900" y="2899833"/>
            <a:ext cx="303014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3483769" y="2046817"/>
            <a:ext cx="303133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3483769" y="2899833"/>
            <a:ext cx="303133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055F8-1D02-4417-9241-55C834FD9970}" type="datetimeFigureOut">
              <a:rPr lang="it-IT" smtClean="0"/>
              <a:pPr/>
              <a:t>31/03/2025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055F8-1D02-4417-9241-55C834FD9970}" type="datetimeFigureOut">
              <a:rPr lang="it-IT" smtClean="0"/>
              <a:pPr/>
              <a:t>31/03/2025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055F8-1D02-4417-9241-55C834FD9970}" type="datetimeFigureOut">
              <a:rPr lang="it-IT" smtClean="0"/>
              <a:pPr/>
              <a:t>31/03/2025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342900" y="364067"/>
            <a:ext cx="2256235" cy="15494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2681287" y="364067"/>
            <a:ext cx="3833813" cy="780415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342900" y="1913467"/>
            <a:ext cx="2256235" cy="62547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055F8-1D02-4417-9241-55C834FD9970}" type="datetimeFigureOut">
              <a:rPr lang="it-IT" smtClean="0"/>
              <a:pPr/>
              <a:t>31/03/2025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344216" y="6400800"/>
            <a:ext cx="4114800" cy="7556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344216" y="817033"/>
            <a:ext cx="41148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344216" y="7156451"/>
            <a:ext cx="4114800" cy="107314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055F8-1D02-4417-9241-55C834FD9970}" type="datetimeFigureOut">
              <a:rPr lang="it-IT" smtClean="0"/>
              <a:pPr/>
              <a:t>31/03/2025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342900" y="2133601"/>
            <a:ext cx="6172200" cy="60346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342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B6055F8-1D02-4417-9241-55C834FD9970}" type="datetimeFigureOut">
              <a:rPr lang="it-IT" smtClean="0"/>
              <a:pPr/>
              <a:t>31/03/2025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2343150" y="8475134"/>
            <a:ext cx="21717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4914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egnaposto testo 7"/>
          <p:cNvSpPr>
            <a:spLocks noGrp="1"/>
          </p:cNvSpPr>
          <p:nvPr>
            <p:ph type="body" idx="1"/>
          </p:nvPr>
        </p:nvSpPr>
        <p:spPr>
          <a:xfrm>
            <a:off x="12939" y="8242425"/>
            <a:ext cx="3645024" cy="360040"/>
          </a:xfrm>
          <a:solidFill>
            <a:srgbClr val="00B050"/>
          </a:solidFill>
        </p:spPr>
        <p:txBody>
          <a:bodyPr>
            <a:noAutofit/>
          </a:bodyPr>
          <a:lstStyle/>
          <a:p>
            <a:r>
              <a:rPr lang="it-IT" sz="1400" dirty="0">
                <a:solidFill>
                  <a:schemeClr val="bg1"/>
                </a:solidFill>
                <a:latin typeface="Arial Black" panose="020B0A04020102020204" pitchFamily="34" charset="0"/>
              </a:rPr>
              <a:t>  </a:t>
            </a:r>
            <a:r>
              <a:rPr lang="it-IT" sz="1200" dirty="0">
                <a:solidFill>
                  <a:schemeClr val="bg1"/>
                </a:solidFill>
                <a:latin typeface="Arial Black" panose="020B0A04020102020204" pitchFamily="34" charset="0"/>
              </a:rPr>
              <a:t>LO PSICOLOGO GRATUITO</a:t>
            </a:r>
          </a:p>
        </p:txBody>
      </p:sp>
      <p:sp>
        <p:nvSpPr>
          <p:cNvPr id="11" name="Segnaposto contenuto 10"/>
          <p:cNvSpPr>
            <a:spLocks noGrp="1"/>
          </p:cNvSpPr>
          <p:nvPr>
            <p:ph sz="quarter" idx="4"/>
          </p:nvPr>
        </p:nvSpPr>
        <p:spPr>
          <a:xfrm>
            <a:off x="0" y="3419872"/>
            <a:ext cx="6857999" cy="530821"/>
          </a:xfrm>
          <a:solidFill>
            <a:schemeClr val="tx2"/>
          </a:solidFill>
        </p:spPr>
        <p:txBody>
          <a:bodyPr>
            <a:noAutofit/>
          </a:bodyPr>
          <a:lstStyle/>
          <a:p>
            <a:pPr algn="ctr">
              <a:lnSpc>
                <a:spcPct val="200000"/>
              </a:lnSpc>
              <a:buNone/>
            </a:pPr>
            <a:r>
              <a:rPr lang="it-IT" sz="1600" b="1" u="sng" dirty="0">
                <a:solidFill>
                  <a:schemeClr val="bg1"/>
                </a:solidFill>
                <a:latin typeface="Palatino Linotype" panose="02040502050505030304" pitchFamily="18" charset="0"/>
              </a:rPr>
              <a:t>SPORTELLO </a:t>
            </a:r>
            <a:r>
              <a:rPr lang="it-IT" sz="1600" b="1" u="sng" dirty="0" smtClean="0">
                <a:solidFill>
                  <a:schemeClr val="bg1"/>
                </a:solidFill>
                <a:latin typeface="Palatino Linotype" panose="02040502050505030304" pitchFamily="18" charset="0"/>
              </a:rPr>
              <a:t>D’ASCOLTO 2025</a:t>
            </a:r>
            <a:endParaRPr lang="it-IT" sz="1600" b="1" dirty="0">
              <a:solidFill>
                <a:schemeClr val="bg1"/>
              </a:solidFill>
              <a:latin typeface="Palatino Linotype" panose="02040502050505030304" pitchFamily="18" charset="0"/>
            </a:endParaRPr>
          </a:p>
          <a:p>
            <a:pPr algn="ctr">
              <a:lnSpc>
                <a:spcPct val="150000"/>
              </a:lnSpc>
              <a:buNone/>
            </a:pPr>
            <a:r>
              <a:rPr lang="it-IT" sz="1600" b="1" dirty="0">
                <a:solidFill>
                  <a:srgbClr val="9D4B07"/>
                </a:solidFill>
                <a:latin typeface="Palatino Linotype" panose="02040502050505030304" pitchFamily="18" charset="0"/>
                <a:cs typeface="Arial" panose="020B0604020202020204" pitchFamily="34" charset="0"/>
              </a:rPr>
              <a:t>      </a:t>
            </a:r>
            <a:r>
              <a:rPr lang="it-IT" sz="1600" b="1" dirty="0" smtClean="0">
                <a:solidFill>
                  <a:srgbClr val="9D4B07"/>
                </a:solidFill>
                <a:latin typeface="Palatino Linotype" panose="02040502050505030304" pitchFamily="18" charset="0"/>
                <a:cs typeface="Arial" panose="020B0604020202020204" pitchFamily="34" charset="0"/>
              </a:rPr>
              <a:t> </a:t>
            </a:r>
            <a:r>
              <a:rPr lang="it-IT" sz="1600" dirty="0" smtClean="0">
                <a:latin typeface="Palatino Linotype" panose="02040502050505030304" pitchFamily="18" charset="0"/>
                <a:cs typeface="Arial" panose="020B0604020202020204" pitchFamily="34" charset="0"/>
              </a:rPr>
              <a:t>Il </a:t>
            </a:r>
            <a:r>
              <a:rPr lang="it-IT" sz="1600" b="1" dirty="0">
                <a:latin typeface="Palatino Linotype" panose="02040502050505030304" pitchFamily="18" charset="0"/>
                <a:cs typeface="Arial" panose="020B0604020202020204" pitchFamily="34" charset="0"/>
              </a:rPr>
              <a:t>Comune</a:t>
            </a:r>
            <a:r>
              <a:rPr lang="it-IT" sz="1600" dirty="0">
                <a:latin typeface="Palatino Linotype" panose="02040502050505030304" pitchFamily="18" charset="0"/>
                <a:cs typeface="Arial" panose="020B0604020202020204" pitchFamily="34" charset="0"/>
              </a:rPr>
              <a:t> </a:t>
            </a:r>
            <a:r>
              <a:rPr lang="it-IT" sz="1600" b="1" dirty="0">
                <a:latin typeface="Palatino Linotype" panose="02040502050505030304" pitchFamily="18" charset="0"/>
                <a:cs typeface="Arial" panose="020B0604020202020204" pitchFamily="34" charset="0"/>
              </a:rPr>
              <a:t>di Cava Manara, </a:t>
            </a:r>
            <a:r>
              <a:rPr lang="it-IT" sz="1600" dirty="0">
                <a:latin typeface="Palatino Linotype" panose="02040502050505030304" pitchFamily="18" charset="0"/>
                <a:cs typeface="Arial" panose="020B0604020202020204" pitchFamily="34" charset="0"/>
              </a:rPr>
              <a:t>in collaborazione con il </a:t>
            </a:r>
            <a:r>
              <a:rPr lang="it-IT" sz="1600" b="1" dirty="0">
                <a:latin typeface="Palatino Linotype" panose="02040502050505030304" pitchFamily="18" charset="0"/>
                <a:cs typeface="Arial" panose="020B0604020202020204" pitchFamily="34" charset="0"/>
              </a:rPr>
              <a:t>centro Auser </a:t>
            </a:r>
            <a:endParaRPr lang="it-IT" sz="1600" b="1" dirty="0" smtClean="0">
              <a:latin typeface="Palatino Linotype" panose="02040502050505030304" pitchFamily="18" charset="0"/>
              <a:cs typeface="Arial" panose="020B0604020202020204" pitchFamily="34" charset="0"/>
            </a:endParaRPr>
          </a:p>
          <a:p>
            <a:pPr algn="ctr">
              <a:lnSpc>
                <a:spcPct val="150000"/>
              </a:lnSpc>
              <a:buNone/>
            </a:pPr>
            <a:r>
              <a:rPr lang="it-IT" sz="1600" b="1" dirty="0">
                <a:latin typeface="Palatino Linotype" panose="02040502050505030304" pitchFamily="18" charset="0"/>
                <a:cs typeface="Arial" panose="020B0604020202020204" pitchFamily="34" charset="0"/>
              </a:rPr>
              <a:t> </a:t>
            </a:r>
            <a:r>
              <a:rPr lang="it-IT" sz="1600" b="1" dirty="0" smtClean="0">
                <a:latin typeface="Palatino Linotype" panose="02040502050505030304" pitchFamily="18" charset="0"/>
                <a:cs typeface="Arial" panose="020B0604020202020204" pitchFamily="34" charset="0"/>
              </a:rPr>
              <a:t>      «</a:t>
            </a:r>
            <a:r>
              <a:rPr lang="it-IT" sz="1600" b="1" dirty="0">
                <a:latin typeface="Palatino Linotype" panose="02040502050505030304" pitchFamily="18" charset="0"/>
                <a:cs typeface="Arial" panose="020B0604020202020204" pitchFamily="34" charset="0"/>
              </a:rPr>
              <a:t>Le Querce</a:t>
            </a:r>
            <a:r>
              <a:rPr lang="it-IT" sz="1600" dirty="0">
                <a:latin typeface="Palatino Linotype" panose="02040502050505030304" pitchFamily="18" charset="0"/>
                <a:cs typeface="Arial" panose="020B0604020202020204" pitchFamily="34" charset="0"/>
              </a:rPr>
              <a:t>», mette a disposizione </a:t>
            </a:r>
            <a:r>
              <a:rPr lang="it-IT" sz="1600" dirty="0" smtClean="0">
                <a:latin typeface="Palatino Linotype" panose="02040502050505030304" pitchFamily="18" charset="0"/>
                <a:cs typeface="Arial" panose="020B0604020202020204" pitchFamily="34" charset="0"/>
              </a:rPr>
              <a:t>all’interno </a:t>
            </a:r>
            <a:r>
              <a:rPr lang="it-IT" sz="1600" dirty="0">
                <a:latin typeface="Palatino Linotype" panose="02040502050505030304" pitchFamily="18" charset="0"/>
                <a:cs typeface="Arial" panose="020B0604020202020204" pitchFamily="34" charset="0"/>
              </a:rPr>
              <a:t>del </a:t>
            </a:r>
            <a:r>
              <a:rPr lang="it-IT" sz="1600" dirty="0" smtClean="0">
                <a:latin typeface="Palatino Linotype" panose="02040502050505030304" pitchFamily="18" charset="0"/>
                <a:cs typeface="Arial" panose="020B0604020202020204" pitchFamily="34" charset="0"/>
              </a:rPr>
              <a:t>Centro </a:t>
            </a:r>
          </a:p>
          <a:p>
            <a:pPr algn="ctr">
              <a:lnSpc>
                <a:spcPct val="150000"/>
              </a:lnSpc>
              <a:buNone/>
            </a:pPr>
            <a:r>
              <a:rPr lang="it-IT" sz="1200" u="sng" dirty="0" smtClean="0">
                <a:latin typeface="Palatino Linotype" panose="02040502050505030304" pitchFamily="18" charset="0"/>
                <a:cs typeface="Arial" panose="020B0604020202020204" pitchFamily="34" charset="0"/>
              </a:rPr>
              <a:t>(a </a:t>
            </a:r>
            <a:r>
              <a:rPr lang="it-IT" sz="1200" u="sng" dirty="0">
                <a:latin typeface="Palatino Linotype" panose="02040502050505030304" pitchFamily="18" charset="0"/>
                <a:cs typeface="Arial" panose="020B0604020202020204" pitchFamily="34" charset="0"/>
              </a:rPr>
              <a:t>partire da </a:t>
            </a:r>
            <a:r>
              <a:rPr lang="it-IT" sz="1200" u="sng" dirty="0" smtClean="0">
                <a:latin typeface="Palatino Linotype" panose="02040502050505030304" pitchFamily="18" charset="0"/>
                <a:cs typeface="Arial" panose="020B0604020202020204" pitchFamily="34" charset="0"/>
              </a:rPr>
              <a:t>MARTEDI 6 MAGGIO)</a:t>
            </a:r>
            <a:r>
              <a:rPr lang="it-IT" sz="1200" dirty="0" smtClean="0">
                <a:latin typeface="Palatino Linotype" panose="02040502050505030304" pitchFamily="18" charset="0"/>
                <a:cs typeface="Arial" panose="020B0604020202020204" pitchFamily="34" charset="0"/>
              </a:rPr>
              <a:t> </a:t>
            </a:r>
            <a:r>
              <a:rPr lang="it-IT" sz="1600" dirty="0" smtClean="0">
                <a:latin typeface="Palatino Linotype" panose="02040502050505030304" pitchFamily="18" charset="0"/>
                <a:cs typeface="Arial" panose="020B0604020202020204" pitchFamily="34" charset="0"/>
              </a:rPr>
              <a:t>uno</a:t>
            </a:r>
            <a:endParaRPr lang="it-IT" sz="1600" u="sng" dirty="0" smtClean="0">
              <a:latin typeface="Palatino Linotype" panose="02040502050505030304" pitchFamily="18" charset="0"/>
              <a:cs typeface="Arial" panose="020B0604020202020204" pitchFamily="34" charset="0"/>
            </a:endParaRPr>
          </a:p>
          <a:p>
            <a:pPr algn="ctr">
              <a:lnSpc>
                <a:spcPct val="150000"/>
              </a:lnSpc>
              <a:buNone/>
            </a:pPr>
            <a:r>
              <a:rPr lang="it-IT" sz="1600" b="1" u="sng" dirty="0" smtClean="0">
                <a:solidFill>
                  <a:srgbClr val="00B050"/>
                </a:solidFill>
                <a:latin typeface="Palatino Linotype" panose="02040502050505030304" pitchFamily="18" charset="0"/>
                <a:cs typeface="Arial" panose="020B0604020202020204" pitchFamily="34" charset="0"/>
              </a:rPr>
              <a:t>Sportello d’Ascolto Psicologico  </a:t>
            </a:r>
          </a:p>
          <a:p>
            <a:pPr algn="ctr">
              <a:lnSpc>
                <a:spcPct val="150000"/>
              </a:lnSpc>
              <a:buNone/>
            </a:pPr>
            <a:r>
              <a:rPr lang="it-IT" sz="1600" b="1" dirty="0" smtClean="0">
                <a:solidFill>
                  <a:srgbClr val="00B050"/>
                </a:solidFill>
                <a:latin typeface="Palatino Linotype" panose="02040502050505030304" pitchFamily="18" charset="0"/>
                <a:cs typeface="Arial" panose="020B0604020202020204" pitchFamily="34" charset="0"/>
              </a:rPr>
              <a:t>        </a:t>
            </a:r>
            <a:r>
              <a:rPr lang="it-IT" sz="1600" dirty="0" smtClean="0">
                <a:latin typeface="Palatino Linotype" panose="02040502050505030304" pitchFamily="18" charset="0"/>
                <a:cs typeface="Arial" panose="020B0604020202020204" pitchFamily="34" charset="0"/>
              </a:rPr>
              <a:t>con i seguenti giorni e orari:</a:t>
            </a:r>
          </a:p>
          <a:p>
            <a:pPr algn="ctr">
              <a:lnSpc>
                <a:spcPct val="150000"/>
              </a:lnSpc>
              <a:buNone/>
            </a:pPr>
            <a:endParaRPr lang="it-IT" sz="500" dirty="0" smtClean="0">
              <a:latin typeface="Palatino Linotype" panose="02040502050505030304" pitchFamily="18" charset="0"/>
              <a:cs typeface="Arial" panose="020B0604020202020204" pitchFamily="34" charset="0"/>
            </a:endParaRPr>
          </a:p>
          <a:p>
            <a:pPr marL="457200" lvl="1" indent="0" algn="ctr">
              <a:buNone/>
            </a:pPr>
            <a:r>
              <a:rPr lang="it-IT" sz="1600" b="1" u="sng" dirty="0" smtClean="0">
                <a:latin typeface="Palatino Linotype" panose="02040502050505030304" pitchFamily="18" charset="0"/>
                <a:cs typeface="Arial" panose="020B0604020202020204" pitchFamily="34" charset="0"/>
              </a:rPr>
              <a:t>MAGGIO: 6, 13, 20, 27 dalle ore 15.00 alle ore 18.00</a:t>
            </a:r>
          </a:p>
          <a:p>
            <a:pPr marL="457200" lvl="1" indent="0" algn="ctr">
              <a:buNone/>
            </a:pPr>
            <a:r>
              <a:rPr lang="it-IT" sz="1600" b="1" u="sng" dirty="0" smtClean="0">
                <a:latin typeface="Palatino Linotype" panose="02040502050505030304" pitchFamily="18" charset="0"/>
                <a:cs typeface="Arial" panose="020B0604020202020204" pitchFamily="34" charset="0"/>
              </a:rPr>
              <a:t>GIUGNO: 3, 10 dalle ore 15.00 alle </a:t>
            </a:r>
            <a:r>
              <a:rPr lang="it-IT" sz="1600" b="1" u="sng" smtClean="0">
                <a:latin typeface="Palatino Linotype" panose="02040502050505030304" pitchFamily="18" charset="0"/>
                <a:cs typeface="Arial" panose="020B0604020202020204" pitchFamily="34" charset="0"/>
              </a:rPr>
              <a:t>ore 18.00</a:t>
            </a:r>
          </a:p>
          <a:p>
            <a:pPr marL="457200" lvl="1" indent="0" algn="ctr">
              <a:buNone/>
            </a:pPr>
            <a:endParaRPr lang="it-IT" sz="1000" b="1" u="sng" dirty="0" smtClean="0">
              <a:latin typeface="Palatino Linotype" panose="02040502050505030304" pitchFamily="18" charset="0"/>
              <a:cs typeface="Arial" panose="020B0604020202020204" pitchFamily="34" charset="0"/>
            </a:endParaRPr>
          </a:p>
          <a:p>
            <a:pPr algn="just">
              <a:lnSpc>
                <a:spcPct val="150000"/>
              </a:lnSpc>
              <a:buNone/>
            </a:pPr>
            <a:endParaRPr lang="it-IT" sz="500" b="1" u="sng" dirty="0">
              <a:solidFill>
                <a:srgbClr val="00CC00"/>
              </a:solidFill>
              <a:latin typeface="Palatino Linotype" panose="02040502050505030304" pitchFamily="18" charset="0"/>
              <a:cs typeface="Arial" panose="020B0604020202020204" pitchFamily="34" charset="0"/>
            </a:endParaRPr>
          </a:p>
          <a:p>
            <a:pPr algn="ctr">
              <a:buNone/>
            </a:pPr>
            <a:r>
              <a:rPr lang="it-IT" sz="1400" b="1" dirty="0">
                <a:solidFill>
                  <a:srgbClr val="00B050"/>
                </a:solidFill>
                <a:latin typeface="Palatino Linotype" panose="02040502050505030304" pitchFamily="18" charset="0"/>
                <a:cs typeface="Arial" panose="020B0604020202020204" pitchFamily="34" charset="0"/>
              </a:rPr>
              <a:t>       I</a:t>
            </a:r>
            <a:r>
              <a:rPr lang="it-IT" sz="1400" b="1" dirty="0" smtClean="0">
                <a:solidFill>
                  <a:srgbClr val="00B050"/>
                </a:solidFill>
                <a:latin typeface="Palatino Linotype" panose="02040502050505030304" pitchFamily="18" charset="0"/>
                <a:cs typeface="Arial" panose="020B0604020202020204" pitchFamily="34" charset="0"/>
              </a:rPr>
              <a:t>nfo sulle modalità di partecipazione agli incontri direttamente </a:t>
            </a:r>
          </a:p>
          <a:p>
            <a:pPr algn="ctr">
              <a:buNone/>
            </a:pPr>
            <a:r>
              <a:rPr lang="it-IT" sz="1400" b="1" dirty="0" smtClean="0">
                <a:solidFill>
                  <a:srgbClr val="00B050"/>
                </a:solidFill>
                <a:latin typeface="Palatino Linotype" panose="02040502050505030304" pitchFamily="18" charset="0"/>
                <a:cs typeface="Arial" panose="020B0604020202020204" pitchFamily="34" charset="0"/>
              </a:rPr>
              <a:t>in struttura Martedì 6 Maggio.</a:t>
            </a:r>
          </a:p>
          <a:p>
            <a:pPr algn="ctr">
              <a:buNone/>
            </a:pPr>
            <a:endParaRPr lang="it-IT" sz="500" u="sng" dirty="0" smtClean="0">
              <a:latin typeface="Palatino Linotype" panose="02040502050505030304" pitchFamily="18" charset="0"/>
              <a:cs typeface="Arial" panose="020B0604020202020204" pitchFamily="34" charset="0"/>
            </a:endParaRPr>
          </a:p>
          <a:p>
            <a:pPr algn="ctr">
              <a:buNone/>
            </a:pPr>
            <a:endParaRPr lang="it-IT" sz="500" u="sng" dirty="0">
              <a:latin typeface="Palatino Linotype" panose="02040502050505030304" pitchFamily="18" charset="0"/>
              <a:cs typeface="Arial" panose="020B0604020202020204" pitchFamily="34" charset="0"/>
            </a:endParaRPr>
          </a:p>
          <a:p>
            <a:pPr algn="ctr">
              <a:buNone/>
            </a:pPr>
            <a:r>
              <a:rPr lang="it-IT" sz="1100" b="1" dirty="0" smtClean="0">
                <a:latin typeface="Palatino Linotype" panose="02040502050505030304" pitchFamily="18" charset="0"/>
                <a:cs typeface="Arial" panose="020B0604020202020204" pitchFamily="34" charset="0"/>
              </a:rPr>
              <a:t>      </a:t>
            </a:r>
            <a:r>
              <a:rPr lang="it-IT" sz="1100" b="1" i="1" u="sng" dirty="0" smtClean="0">
                <a:latin typeface="Palatino Linotype" panose="02040502050505030304" pitchFamily="18" charset="0"/>
                <a:cs typeface="Arial" panose="020B0604020202020204" pitchFamily="34" charset="0"/>
              </a:rPr>
              <a:t>Conduttrice degli incontri</a:t>
            </a:r>
            <a:r>
              <a:rPr lang="it-IT" sz="1100" i="1" u="sng" dirty="0" smtClean="0">
                <a:latin typeface="Palatino Linotype" panose="02040502050505030304" pitchFamily="18" charset="0"/>
                <a:cs typeface="Arial" panose="020B0604020202020204" pitchFamily="34" charset="0"/>
              </a:rPr>
              <a:t>: </a:t>
            </a:r>
            <a:r>
              <a:rPr lang="it-IT" sz="1100" i="1" u="sng" dirty="0">
                <a:latin typeface="Palatino Linotype" panose="02040502050505030304" pitchFamily="18" charset="0"/>
                <a:cs typeface="Arial" panose="020B0604020202020204" pitchFamily="34" charset="0"/>
              </a:rPr>
              <a:t>Dott.ssa Federica Noviello Psicologa Psicoterapeuta</a:t>
            </a:r>
            <a:r>
              <a:rPr lang="it-IT" sz="1100" b="1" u="sng" dirty="0">
                <a:latin typeface="Palatino Linotype" panose="02040502050505030304" pitchFamily="18" charset="0"/>
                <a:cs typeface="Arial" panose="020B0604020202020204" pitchFamily="34" charset="0"/>
              </a:rPr>
              <a:t>.</a:t>
            </a:r>
            <a:endParaRPr lang="it-IT" sz="1100" u="sng" dirty="0">
              <a:latin typeface="Palatino Linotype" panose="02040502050505030304" pitchFamily="18" charset="0"/>
              <a:cs typeface="Arial" panose="020B0604020202020204" pitchFamily="34" charset="0"/>
            </a:endParaRPr>
          </a:p>
        </p:txBody>
      </p:sp>
      <p:sp>
        <p:nvSpPr>
          <p:cNvPr id="23" name="Segnaposto testo 7"/>
          <p:cNvSpPr txBox="1">
            <a:spLocks/>
          </p:cNvSpPr>
          <p:nvPr/>
        </p:nvSpPr>
        <p:spPr>
          <a:xfrm>
            <a:off x="12939" y="8623752"/>
            <a:ext cx="4797152" cy="360040"/>
          </a:xfrm>
          <a:prstGeom prst="rect">
            <a:avLst/>
          </a:prstGeom>
          <a:solidFill>
            <a:schemeClr val="tx2"/>
          </a:solidFill>
        </p:spPr>
        <p:txBody>
          <a:bodyPr vert="horz" lIns="91440" tIns="45720" rIns="91440" bIns="45720" rtlCol="0" anchor="b">
            <a:no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it-IT" b="1" dirty="0">
                <a:solidFill>
                  <a:schemeClr val="bg1"/>
                </a:solidFill>
              </a:rPr>
              <a:t>   </a:t>
            </a:r>
            <a:r>
              <a:rPr lang="it-IT" sz="1200" b="1" dirty="0">
                <a:solidFill>
                  <a:schemeClr val="bg1"/>
                </a:solidFill>
                <a:latin typeface="Arial Black" panose="020B0A04020102020204" pitchFamily="34" charset="0"/>
              </a:rPr>
              <a:t>IL SERVIZIO È RIVOLTO A TUTTA LA CITTADINANZA</a:t>
            </a:r>
            <a:endParaRPr kumimoji="0" lang="it-IT" sz="12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 Black" panose="020B0A04020102020204" pitchFamily="34" charset="0"/>
            </a:endParaRPr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2AD98D6E-1CE3-41C4-A13E-8728476FD93F}"/>
              </a:ext>
            </a:extLst>
          </p:cNvPr>
          <p:cNvSpPr txBox="1"/>
          <p:nvPr/>
        </p:nvSpPr>
        <p:spPr>
          <a:xfrm rot="21038090">
            <a:off x="4272158" y="1700875"/>
            <a:ext cx="126600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400" dirty="0">
                <a:solidFill>
                  <a:schemeClr val="bg1"/>
                </a:solidFill>
                <a:latin typeface="Palatino Linotype" panose="02040502050505030304" pitchFamily="18" charset="0"/>
              </a:rPr>
              <a:t>        2° EDIZIONE</a:t>
            </a:r>
          </a:p>
        </p:txBody>
      </p:sp>
      <p:sp>
        <p:nvSpPr>
          <p:cNvPr id="7" name="Segnaposto contenuto 10">
            <a:extLst>
              <a:ext uri="{FF2B5EF4-FFF2-40B4-BE49-F238E27FC236}">
                <a16:creationId xmlns:a16="http://schemas.microsoft.com/office/drawing/2014/main" id="{F0694171-B94B-4313-9184-B40AC8C8ACE1}"/>
              </a:ext>
            </a:extLst>
          </p:cNvPr>
          <p:cNvSpPr txBox="1">
            <a:spLocks/>
          </p:cNvSpPr>
          <p:nvPr/>
        </p:nvSpPr>
        <p:spPr>
          <a:xfrm>
            <a:off x="-4194" y="251520"/>
            <a:ext cx="6862193" cy="2952328"/>
          </a:xfrm>
          <a:prstGeom prst="rect">
            <a:avLst/>
          </a:prstGeom>
          <a:solidFill>
            <a:srgbClr val="00B050"/>
          </a:solidFill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200000"/>
              </a:lnSpc>
              <a:buFont typeface="Arial" pitchFamily="34" charset="0"/>
              <a:buNone/>
            </a:pPr>
            <a:r>
              <a:rPr lang="it-IT" sz="2800" b="1" dirty="0" smtClean="0">
                <a:solidFill>
                  <a:schemeClr val="bg1"/>
                </a:solidFill>
                <a:latin typeface="Palatino Linotype" panose="02040502050505030304" pitchFamily="18" charset="0"/>
              </a:rPr>
              <a:t>      </a:t>
            </a:r>
            <a:r>
              <a:rPr lang="it-IT" sz="3200" b="1" dirty="0" smtClean="0">
                <a:solidFill>
                  <a:schemeClr val="bg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Lo Psicologo del Centro</a:t>
            </a:r>
          </a:p>
          <a:p>
            <a:pPr algn="r">
              <a:lnSpc>
                <a:spcPct val="200000"/>
              </a:lnSpc>
              <a:buFont typeface="Arial" pitchFamily="34" charset="0"/>
              <a:buNone/>
            </a:pPr>
            <a:endParaRPr lang="it-IT" sz="2800" b="1" dirty="0">
              <a:solidFill>
                <a:schemeClr val="bg1"/>
              </a:solidFill>
              <a:latin typeface="Palatino Linotype" panose="02040502050505030304" pitchFamily="18" charset="0"/>
            </a:endParaRPr>
          </a:p>
          <a:p>
            <a:pPr algn="just">
              <a:lnSpc>
                <a:spcPct val="150000"/>
              </a:lnSpc>
              <a:buFont typeface="Arial" pitchFamily="34" charset="0"/>
              <a:buNone/>
            </a:pPr>
            <a:r>
              <a:rPr lang="it-IT" sz="3200" b="1" dirty="0">
                <a:solidFill>
                  <a:schemeClr val="bg1"/>
                </a:solidFill>
                <a:latin typeface="Palatino Linotype" panose="02040502050505030304" pitchFamily="18" charset="0"/>
                <a:cs typeface="Arial" panose="020B0604020202020204" pitchFamily="34" charset="0"/>
              </a:rPr>
              <a:t>    </a:t>
            </a:r>
            <a:r>
              <a:rPr lang="it-IT" sz="3200" b="1" dirty="0" smtClean="0">
                <a:solidFill>
                  <a:schemeClr val="bg1"/>
                </a:solidFill>
                <a:latin typeface="Palatino Linotype" panose="02040502050505030304" pitchFamily="18" charset="0"/>
                <a:cs typeface="Arial" panose="020B0604020202020204" pitchFamily="34" charset="0"/>
              </a:rPr>
              <a:t>   </a:t>
            </a:r>
            <a:endParaRPr lang="it-IT" sz="3200" dirty="0">
              <a:solidFill>
                <a:schemeClr val="bg1"/>
              </a:solidFill>
              <a:latin typeface="Palatino Linotype" panose="02040502050505030304" pitchFamily="18" charset="0"/>
              <a:cs typeface="Arial" panose="020B0604020202020204" pitchFamily="34" charset="0"/>
            </a:endParaRPr>
          </a:p>
        </p:txBody>
      </p:sp>
      <p:pic>
        <p:nvPicPr>
          <p:cNvPr id="2" name="Immagin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2696" y="1331640"/>
            <a:ext cx="3168352" cy="1657703"/>
          </a:xfrm>
          <a:prstGeom prst="rect">
            <a:avLst/>
          </a:prstGeom>
        </p:spPr>
      </p:pic>
      <p:pic>
        <p:nvPicPr>
          <p:cNvPr id="3" name="Immagin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97617" y="1475656"/>
            <a:ext cx="951659" cy="9559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79046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287</TotalTime>
  <Words>122</Words>
  <Application>Microsoft Office PowerPoint</Application>
  <PresentationFormat>Presentazione su schermo (4:3)</PresentationFormat>
  <Paragraphs>22</Paragraphs>
  <Slides>1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5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</vt:i4>
      </vt:variant>
    </vt:vector>
  </HeadingPairs>
  <TitlesOfParts>
    <vt:vector size="7" baseType="lpstr">
      <vt:lpstr>Arial</vt:lpstr>
      <vt:lpstr>Arial Black</vt:lpstr>
      <vt:lpstr>Calibri</vt:lpstr>
      <vt:lpstr>MV Boli</vt:lpstr>
      <vt:lpstr>Palatino Linotype</vt:lpstr>
      <vt:lpstr>Tema di Office</vt:lpstr>
      <vt:lpstr>Presentazione standard di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LA VIOLENZA SULLE DONNE</dc:title>
  <dc:creator>Federica</dc:creator>
  <cp:lastModifiedBy>Federico Moro</cp:lastModifiedBy>
  <cp:revision>41</cp:revision>
  <cp:lastPrinted>2023-04-21T10:46:26Z</cp:lastPrinted>
  <dcterms:created xsi:type="dcterms:W3CDTF">2018-02-13T19:06:54Z</dcterms:created>
  <dcterms:modified xsi:type="dcterms:W3CDTF">2025-03-31T06:16:24Z</dcterms:modified>
</cp:coreProperties>
</file>